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 id="2147483725" r:id="rId5"/>
  </p:sldMasterIdLst>
  <p:notesMasterIdLst>
    <p:notesMasterId r:id="rId48"/>
  </p:notesMasterIdLst>
  <p:sldIdLst>
    <p:sldId id="376" r:id="rId6"/>
    <p:sldId id="377" r:id="rId7"/>
    <p:sldId id="378" r:id="rId8"/>
    <p:sldId id="380" r:id="rId9"/>
    <p:sldId id="369" r:id="rId10"/>
    <p:sldId id="438" r:id="rId11"/>
    <p:sldId id="375" r:id="rId12"/>
    <p:sldId id="436" r:id="rId13"/>
    <p:sldId id="381" r:id="rId14"/>
    <p:sldId id="383" r:id="rId15"/>
    <p:sldId id="384" r:id="rId16"/>
    <p:sldId id="385" r:id="rId17"/>
    <p:sldId id="358" r:id="rId18"/>
    <p:sldId id="437" r:id="rId19"/>
    <p:sldId id="366" r:id="rId20"/>
    <p:sldId id="433" r:id="rId21"/>
    <p:sldId id="359" r:id="rId22"/>
    <p:sldId id="387" r:id="rId23"/>
    <p:sldId id="388" r:id="rId24"/>
    <p:sldId id="390" r:id="rId25"/>
    <p:sldId id="427" r:id="rId26"/>
    <p:sldId id="428" r:id="rId27"/>
    <p:sldId id="429" r:id="rId28"/>
    <p:sldId id="430" r:id="rId29"/>
    <p:sldId id="441" r:id="rId30"/>
    <p:sldId id="442" r:id="rId31"/>
    <p:sldId id="362" r:id="rId32"/>
    <p:sldId id="265" r:id="rId33"/>
    <p:sldId id="371" r:id="rId34"/>
    <p:sldId id="372" r:id="rId35"/>
    <p:sldId id="373" r:id="rId36"/>
    <p:sldId id="374" r:id="rId37"/>
    <p:sldId id="365" r:id="rId38"/>
    <p:sldId id="424" r:id="rId39"/>
    <p:sldId id="439" r:id="rId40"/>
    <p:sldId id="425" r:id="rId41"/>
    <p:sldId id="432" r:id="rId42"/>
    <p:sldId id="440" r:id="rId43"/>
    <p:sldId id="367" r:id="rId44"/>
    <p:sldId id="443" r:id="rId45"/>
    <p:sldId id="368" r:id="rId46"/>
    <p:sldId id="391" r:id="rId4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3840" userDrawn="1">
          <p15:clr>
            <a:srgbClr val="A4A3A4"/>
          </p15:clr>
        </p15:guide>
        <p15:guide id="3" pos="3704" userDrawn="1">
          <p15:clr>
            <a:srgbClr val="A4A3A4"/>
          </p15:clr>
        </p15:guide>
        <p15:guide id="4" pos="3976" userDrawn="1">
          <p15:clr>
            <a:srgbClr val="A4A3A4"/>
          </p15:clr>
        </p15:guide>
        <p15:guide id="5" orient="horz"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ulen, Maartje van der" initials="MMv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7BC7"/>
    <a:srgbClr val="D52B1E"/>
    <a:srgbClr val="3987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3" autoAdjust="0"/>
    <p:restoredTop sz="76382" autoAdjust="0"/>
  </p:normalViewPr>
  <p:slideViewPr>
    <p:cSldViewPr snapToGrid="0" showGuides="1">
      <p:cViewPr varScale="1">
        <p:scale>
          <a:sx n="65" d="100"/>
          <a:sy n="65" d="100"/>
        </p:scale>
        <p:origin x="1219" y="58"/>
      </p:cViewPr>
      <p:guideLst>
        <p:guide orient="horz" pos="527"/>
        <p:guide pos="3840"/>
        <p:guide pos="3704"/>
        <p:guide pos="3976"/>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diagrams/_rels/data10.xml.rels><?xml version="1.0" encoding="UTF-8" standalone="yes"?>
<Relationships xmlns="http://schemas.openxmlformats.org/package/2006/relationships"><Relationship Id="rId3" Type="http://schemas.openxmlformats.org/officeDocument/2006/relationships/hyperlink" Target="https://helpdesk-opendata-minbuza.nl/newsletter/" TargetMode="External"/><Relationship Id="rId7" Type="http://schemas.openxmlformats.org/officeDocument/2006/relationships/image" Target="../media/image45.png"/><Relationship Id="rId2" Type="http://schemas.openxmlformats.org/officeDocument/2006/relationships/hyperlink" Target="https://iaticonnect.org/Netherlands-Corner/about" TargetMode="External"/><Relationship Id="rId1" Type="http://schemas.openxmlformats.org/officeDocument/2006/relationships/hyperlink" Target="http://helpdesk-opendata-minbuza.nl/" TargetMode="Externa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diagrams/_rels/data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hyperlink" Target="http://helpdesk-opendata-minbuza.nl/" TargetMode="External"/></Relationships>
</file>

<file path=ppt/diagrams/_rels/data13.xml.rels><?xml version="1.0" encoding="UTF-8" standalone="yes"?>
<Relationships xmlns="http://schemas.openxmlformats.org/package/2006/relationships"><Relationship Id="rId1" Type="http://schemas.openxmlformats.org/officeDocument/2006/relationships/image" Target="../media/image46.jpg"/></Relationships>
</file>

<file path=ppt/diagrams/_rels/data14.xml.rels><?xml version="1.0" encoding="UTF-8" standalone="yes"?>
<Relationships xmlns="http://schemas.openxmlformats.org/package/2006/relationships"><Relationship Id="rId1" Type="http://schemas.openxmlformats.org/officeDocument/2006/relationships/hyperlink" Target="http://helpdesk-opendata-minbuza.nl/newsletter" TargetMode="External"/></Relationships>
</file>

<file path=ppt/diagrams/_rels/data16.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hyperlink" Target="https://helpdesk-opendata-minbuza.nl/getting-started-with-iati/4/" TargetMode="External"/><Relationship Id="rId1" Type="http://schemas.openxmlformats.org/officeDocument/2006/relationships/hyperlink" Target="http://iatiregistry.org/" TargetMode="Externa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diagrams/_rels/data1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hyperlink" Target="http://iatiregistry.org/" TargetMode="Externa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64.png"/></Relationships>
</file>

<file path=ppt/diagrams/_rels/data18.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68.png"/><Relationship Id="rId2" Type="http://schemas.openxmlformats.org/officeDocument/2006/relationships/image" Target="../media/image50.png"/><Relationship Id="rId1" Type="http://schemas.openxmlformats.org/officeDocument/2006/relationships/hyperlink" Target="https://helpdesk-opendata-minbuza.nl/what-is-an-activity/" TargetMode="Externa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hyperlink" Target="https://helpdesk-opendata-minbuza.nl/newsletter/" TargetMode="External"/><Relationship Id="rId2" Type="http://schemas.openxmlformats.org/officeDocument/2006/relationships/hyperlink" Target="http://helpdesk-opendata-minbuza.nl/" TargetMode="External"/><Relationship Id="rId1" Type="http://schemas.openxmlformats.org/officeDocument/2006/relationships/image" Target="../media/image42.png"/><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hyperlink" Target="https://iaticonnect.org/Netherlands-Corner/about" TargetMode="External"/></Relationships>
</file>

<file path=ppt/diagrams/_rels/drawing11.xml.rels><?xml version="1.0" encoding="UTF-8" standalone="yes"?>
<Relationships xmlns="http://schemas.openxmlformats.org/package/2006/relationships"><Relationship Id="rId2" Type="http://schemas.openxmlformats.org/officeDocument/2006/relationships/hyperlink" Target="http://helpdesk-opendata-minbuza.nl/" TargetMode="External"/><Relationship Id="rId1" Type="http://schemas.openxmlformats.org/officeDocument/2006/relationships/image" Target="../media/image42.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46.jpg"/></Relationships>
</file>

<file path=ppt/diagrams/_rels/drawing14.xml.rels><?xml version="1.0" encoding="UTF-8" standalone="yes"?>
<Relationships xmlns="http://schemas.openxmlformats.org/package/2006/relationships"><Relationship Id="rId1" Type="http://schemas.openxmlformats.org/officeDocument/2006/relationships/hyperlink" Target="http://helpdesk-opendata-minbuza.nl/newsletter" TargetMode="External"/></Relationships>
</file>

<file path=ppt/diagrams/_rels/drawing16.xml.rels><?xml version="1.0" encoding="UTF-8" standalone="yes"?>
<Relationships xmlns="http://schemas.openxmlformats.org/package/2006/relationships"><Relationship Id="rId8" Type="http://schemas.openxmlformats.org/officeDocument/2006/relationships/hyperlink" Target="https://helpdesk-opendata-minbuza.nl/getting-started-with-iati/4/" TargetMode="External"/><Relationship Id="rId3" Type="http://schemas.openxmlformats.org/officeDocument/2006/relationships/image" Target="../media/image52.png"/><Relationship Id="rId7" Type="http://schemas.openxmlformats.org/officeDocument/2006/relationships/image" Target="../media/image55.sv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4.png"/><Relationship Id="rId5" Type="http://schemas.openxmlformats.org/officeDocument/2006/relationships/hyperlink" Target="http://iatiregistry.org/" TargetMode="External"/><Relationship Id="rId10" Type="http://schemas.openxmlformats.org/officeDocument/2006/relationships/image" Target="../media/image57.svg"/><Relationship Id="rId4" Type="http://schemas.openxmlformats.org/officeDocument/2006/relationships/image" Target="../media/image53.svg"/><Relationship Id="rId9" Type="http://schemas.openxmlformats.org/officeDocument/2006/relationships/image" Target="../media/image56.png"/></Relationships>
</file>

<file path=ppt/diagrams/_rels/drawing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hyperlink" Target="http://iatiregistry.org/" TargetMode="External"/></Relationships>
</file>

<file path=ppt/diagrams/_rels/drawing18.xml.rels><?xml version="1.0" encoding="UTF-8" standalone="yes"?>
<Relationships xmlns="http://schemas.openxmlformats.org/package/2006/relationships"><Relationship Id="rId3" Type="http://schemas.openxmlformats.org/officeDocument/2006/relationships/hyperlink" Target="https://helpdesk-opendata-minbuza.nl/what-is-an-activity/" TargetMode="External"/><Relationship Id="rId7" Type="http://schemas.openxmlformats.org/officeDocument/2006/relationships/image" Target="../media/image68.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91A1CB-84AB-4ABC-9D52-4FB1CC4128F0}" type="doc">
      <dgm:prSet loTypeId="urn:microsoft.com/office/officeart/2011/layout/HexagonRadial" loCatId="cycle" qsTypeId="urn:microsoft.com/office/officeart/2005/8/quickstyle/simple2" qsCatId="simple" csTypeId="urn:microsoft.com/office/officeart/2005/8/colors/accent6_1" csCatId="accent6" phldr="1"/>
      <dgm:spPr/>
      <dgm:t>
        <a:bodyPr/>
        <a:lstStyle/>
        <a:p>
          <a:endParaRPr lang="en-NL"/>
        </a:p>
      </dgm:t>
    </dgm:pt>
    <dgm:pt modelId="{5DF187BF-3F28-4969-B0A9-4FFE0F73119D}">
      <dgm:prSet phldrT="[Text]" custT="1"/>
      <dgm:spPr>
        <a:solidFill>
          <a:schemeClr val="tx2">
            <a:lumMod val="20000"/>
            <a:lumOff val="80000"/>
          </a:schemeClr>
        </a:solidFill>
        <a:ln>
          <a:solidFill>
            <a:schemeClr val="accent1"/>
          </a:solidFill>
        </a:ln>
      </dgm:spPr>
      <dgm:t>
        <a:bodyPr/>
        <a:lstStyle/>
        <a:p>
          <a:r>
            <a:rPr lang="en-US" sz="800" dirty="0">
              <a:latin typeface="Arial Black" panose="020B0A04020102020204" pitchFamily="34" charset="0"/>
            </a:rPr>
            <a:t>IATI Guided Implementation</a:t>
          </a:r>
          <a:endParaRPr lang="en-NL" sz="800" dirty="0">
            <a:latin typeface="Arial Black" panose="020B0A04020102020204" pitchFamily="34" charset="0"/>
          </a:endParaRPr>
        </a:p>
      </dgm:t>
    </dgm:pt>
    <dgm:pt modelId="{94BD5F50-C388-46AE-A5FE-E4DD12DBFEE8}" type="parTrans" cxnId="{F20633C2-0290-4C3B-9CD1-359C3B36C432}">
      <dgm:prSet/>
      <dgm:spPr/>
      <dgm:t>
        <a:bodyPr/>
        <a:lstStyle/>
        <a:p>
          <a:endParaRPr lang="en-NL">
            <a:latin typeface="Arial Black" panose="020B0A04020102020204" pitchFamily="34" charset="0"/>
          </a:endParaRPr>
        </a:p>
      </dgm:t>
    </dgm:pt>
    <dgm:pt modelId="{0A269ECB-3206-4848-94B7-5D1E1A6AAD0C}" type="sibTrans" cxnId="{F20633C2-0290-4C3B-9CD1-359C3B36C432}">
      <dgm:prSet/>
      <dgm:spPr/>
      <dgm:t>
        <a:bodyPr/>
        <a:lstStyle/>
        <a:p>
          <a:endParaRPr lang="en-NL">
            <a:latin typeface="Arial Black" panose="020B0A04020102020204" pitchFamily="34" charset="0"/>
          </a:endParaRPr>
        </a:p>
      </dgm:t>
    </dgm:pt>
    <dgm:pt modelId="{967E4983-DD28-46F6-9CAF-FE672E43686D}">
      <dgm:prSet phldrT="[Text]" custT="1"/>
      <dgm:spPr>
        <a:ln>
          <a:solidFill>
            <a:schemeClr val="accent1"/>
          </a:solidFill>
        </a:ln>
      </dgm:spPr>
      <dgm:t>
        <a:bodyPr anchor="b"/>
        <a:lstStyle/>
        <a:p>
          <a:r>
            <a:rPr lang="en-US" sz="800" dirty="0">
              <a:latin typeface="Arial Black" panose="020B0A04020102020204" pitchFamily="34" charset="0"/>
            </a:rPr>
            <a:t>Activity structure</a:t>
          </a:r>
          <a:endParaRPr lang="en-NL" sz="800" dirty="0">
            <a:latin typeface="Arial Black" panose="020B0A04020102020204" pitchFamily="34" charset="0"/>
          </a:endParaRPr>
        </a:p>
      </dgm:t>
    </dgm:pt>
    <dgm:pt modelId="{5240ED94-37F7-4B84-A6AD-B0D05B129A20}" type="parTrans" cxnId="{571BB922-BD79-4404-924A-508BFF79A93D}">
      <dgm:prSet/>
      <dgm:spPr/>
      <dgm:t>
        <a:bodyPr/>
        <a:lstStyle/>
        <a:p>
          <a:endParaRPr lang="en-NL">
            <a:latin typeface="Arial Black" panose="020B0A04020102020204" pitchFamily="34" charset="0"/>
          </a:endParaRPr>
        </a:p>
      </dgm:t>
    </dgm:pt>
    <dgm:pt modelId="{0E48360A-2A14-4E8F-8A7C-04B7356EBB31}" type="sibTrans" cxnId="{571BB922-BD79-4404-924A-508BFF79A93D}">
      <dgm:prSet/>
      <dgm:spPr/>
      <dgm:t>
        <a:bodyPr/>
        <a:lstStyle/>
        <a:p>
          <a:endParaRPr lang="en-NL">
            <a:latin typeface="Arial Black" panose="020B0A04020102020204" pitchFamily="34" charset="0"/>
          </a:endParaRPr>
        </a:p>
      </dgm:t>
    </dgm:pt>
    <dgm:pt modelId="{FEE035F2-4D1B-47A2-9718-BDF6288964BA}">
      <dgm:prSet phldrT="[Text]" custT="1"/>
      <dgm:spPr>
        <a:ln>
          <a:solidFill>
            <a:schemeClr val="accent1"/>
          </a:solidFill>
        </a:ln>
      </dgm:spPr>
      <dgm:t>
        <a:bodyPr anchor="b"/>
        <a:lstStyle/>
        <a:p>
          <a:r>
            <a:rPr lang="en-US" sz="800" dirty="0">
              <a:latin typeface="Arial Black" panose="020B0A04020102020204" pitchFamily="34" charset="0"/>
            </a:rPr>
            <a:t>Basic info</a:t>
          </a:r>
          <a:endParaRPr lang="en-NL" sz="800" dirty="0">
            <a:latin typeface="Arial Black" panose="020B0A04020102020204" pitchFamily="34" charset="0"/>
          </a:endParaRPr>
        </a:p>
      </dgm:t>
    </dgm:pt>
    <dgm:pt modelId="{8E5B5F34-BC17-4FED-A7B6-9ABF7BD4099E}" type="parTrans" cxnId="{AC47442A-B079-4128-B0C4-DB8BB3D7413A}">
      <dgm:prSet/>
      <dgm:spPr/>
      <dgm:t>
        <a:bodyPr/>
        <a:lstStyle/>
        <a:p>
          <a:endParaRPr lang="en-NL">
            <a:latin typeface="Arial Black" panose="020B0A04020102020204" pitchFamily="34" charset="0"/>
          </a:endParaRPr>
        </a:p>
      </dgm:t>
    </dgm:pt>
    <dgm:pt modelId="{0E2B36B9-9C99-4D81-A1FE-202F965D0A6F}" type="sibTrans" cxnId="{AC47442A-B079-4128-B0C4-DB8BB3D7413A}">
      <dgm:prSet/>
      <dgm:spPr/>
      <dgm:t>
        <a:bodyPr/>
        <a:lstStyle/>
        <a:p>
          <a:endParaRPr lang="en-NL">
            <a:latin typeface="Arial Black" panose="020B0A04020102020204" pitchFamily="34" charset="0"/>
          </a:endParaRPr>
        </a:p>
      </dgm:t>
    </dgm:pt>
    <dgm:pt modelId="{CDEBF5D3-DFAC-42A6-A72C-11D7BC304D21}">
      <dgm:prSet phldrT="[Text]" custT="1"/>
      <dgm:spPr>
        <a:ln>
          <a:solidFill>
            <a:schemeClr val="accent1"/>
          </a:solidFill>
        </a:ln>
      </dgm:spPr>
      <dgm:t>
        <a:bodyPr anchor="b"/>
        <a:lstStyle/>
        <a:p>
          <a:r>
            <a:rPr lang="en-US" sz="800" dirty="0">
              <a:latin typeface="Arial Black" panose="020B0A04020102020204" pitchFamily="34" charset="0"/>
            </a:rPr>
            <a:t>Linking to partners</a:t>
          </a:r>
          <a:endParaRPr lang="en-NL" sz="800" dirty="0">
            <a:latin typeface="Arial Black" panose="020B0A04020102020204" pitchFamily="34" charset="0"/>
          </a:endParaRPr>
        </a:p>
      </dgm:t>
    </dgm:pt>
    <dgm:pt modelId="{2BB87107-0C4C-448C-BBB6-7182A491B51F}" type="parTrans" cxnId="{5CCAE4DF-29BA-4234-842A-B1931884F266}">
      <dgm:prSet/>
      <dgm:spPr/>
      <dgm:t>
        <a:bodyPr/>
        <a:lstStyle/>
        <a:p>
          <a:endParaRPr lang="en-NL">
            <a:latin typeface="Arial Black" panose="020B0A04020102020204" pitchFamily="34" charset="0"/>
          </a:endParaRPr>
        </a:p>
      </dgm:t>
    </dgm:pt>
    <dgm:pt modelId="{F4CAE065-8CF2-491B-8453-C67983B5374E}" type="sibTrans" cxnId="{5CCAE4DF-29BA-4234-842A-B1931884F266}">
      <dgm:prSet/>
      <dgm:spPr/>
      <dgm:t>
        <a:bodyPr/>
        <a:lstStyle/>
        <a:p>
          <a:endParaRPr lang="en-NL">
            <a:latin typeface="Arial Black" panose="020B0A04020102020204" pitchFamily="34" charset="0"/>
          </a:endParaRPr>
        </a:p>
      </dgm:t>
    </dgm:pt>
    <dgm:pt modelId="{81F7DD8D-C7D2-4E7B-B130-026D2CBFFC5D}">
      <dgm:prSet phldrT="[Text]" custT="1"/>
      <dgm:spPr>
        <a:ln>
          <a:solidFill>
            <a:schemeClr val="accent1"/>
          </a:solidFill>
        </a:ln>
      </dgm:spPr>
      <dgm:t>
        <a:bodyPr anchor="b"/>
        <a:lstStyle/>
        <a:p>
          <a:r>
            <a:rPr lang="en-US" sz="800" dirty="0">
              <a:latin typeface="Arial Black" panose="020B0A04020102020204" pitchFamily="34" charset="0"/>
            </a:rPr>
            <a:t>Additional fields &amp; documents</a:t>
          </a:r>
          <a:endParaRPr lang="en-NL" sz="800" dirty="0">
            <a:latin typeface="Arial Black" panose="020B0A04020102020204" pitchFamily="34" charset="0"/>
          </a:endParaRPr>
        </a:p>
      </dgm:t>
    </dgm:pt>
    <dgm:pt modelId="{BD5A00FA-E7D0-4CA6-AA79-9CBED2C1D2C7}" type="parTrans" cxnId="{10192D7A-65B6-4041-8920-28DE12452E01}">
      <dgm:prSet/>
      <dgm:spPr/>
      <dgm:t>
        <a:bodyPr/>
        <a:lstStyle/>
        <a:p>
          <a:endParaRPr lang="en-NL">
            <a:latin typeface="Arial Black" panose="020B0A04020102020204" pitchFamily="34" charset="0"/>
          </a:endParaRPr>
        </a:p>
      </dgm:t>
    </dgm:pt>
    <dgm:pt modelId="{5363C199-818D-4F38-935A-FFA70E654F14}" type="sibTrans" cxnId="{10192D7A-65B6-4041-8920-28DE12452E01}">
      <dgm:prSet/>
      <dgm:spPr/>
      <dgm:t>
        <a:bodyPr/>
        <a:lstStyle/>
        <a:p>
          <a:endParaRPr lang="en-NL">
            <a:latin typeface="Arial Black" panose="020B0A04020102020204" pitchFamily="34" charset="0"/>
          </a:endParaRPr>
        </a:p>
      </dgm:t>
    </dgm:pt>
    <dgm:pt modelId="{7AFF9EB8-4B30-46B9-A7DD-7C265B9FB6B2}">
      <dgm:prSet phldrT="[Text]" custT="1"/>
      <dgm:spPr>
        <a:ln>
          <a:solidFill>
            <a:schemeClr val="accent1"/>
          </a:solidFill>
        </a:ln>
      </dgm:spPr>
      <dgm:t>
        <a:bodyPr anchor="b"/>
        <a:lstStyle/>
        <a:p>
          <a:r>
            <a:rPr lang="en-US" sz="800" dirty="0">
              <a:latin typeface="Arial Black" panose="020B0A04020102020204" pitchFamily="34" charset="0"/>
            </a:rPr>
            <a:t>Financial data</a:t>
          </a:r>
          <a:endParaRPr lang="en-NL" sz="800" dirty="0">
            <a:latin typeface="Arial Black" panose="020B0A04020102020204" pitchFamily="34" charset="0"/>
          </a:endParaRPr>
        </a:p>
      </dgm:t>
    </dgm:pt>
    <dgm:pt modelId="{BA682012-43C2-4D17-A1F0-94B4BECA8B03}" type="parTrans" cxnId="{75E4BFC8-8A12-413B-B919-2FACA19F0009}">
      <dgm:prSet/>
      <dgm:spPr/>
      <dgm:t>
        <a:bodyPr/>
        <a:lstStyle/>
        <a:p>
          <a:endParaRPr lang="en-NL">
            <a:latin typeface="Arial Black" panose="020B0A04020102020204" pitchFamily="34" charset="0"/>
          </a:endParaRPr>
        </a:p>
      </dgm:t>
    </dgm:pt>
    <dgm:pt modelId="{42A2843C-FDC1-4971-91E5-C4C4565CE9C8}" type="sibTrans" cxnId="{75E4BFC8-8A12-413B-B919-2FACA19F0009}">
      <dgm:prSet/>
      <dgm:spPr/>
      <dgm:t>
        <a:bodyPr/>
        <a:lstStyle/>
        <a:p>
          <a:endParaRPr lang="en-NL">
            <a:latin typeface="Arial Black" panose="020B0A04020102020204" pitchFamily="34" charset="0"/>
          </a:endParaRPr>
        </a:p>
      </dgm:t>
    </dgm:pt>
    <dgm:pt modelId="{17C7660F-37C7-4138-A83C-DF401AE3E186}">
      <dgm:prSet phldrT="[Text]" custT="1"/>
      <dgm:spPr>
        <a:ln>
          <a:solidFill>
            <a:schemeClr val="accent1"/>
          </a:solidFill>
        </a:ln>
      </dgm:spPr>
      <dgm:t>
        <a:bodyPr anchor="b"/>
        <a:lstStyle/>
        <a:p>
          <a:r>
            <a:rPr lang="en-US" sz="800" dirty="0">
              <a:latin typeface="Arial Black" panose="020B0A04020102020204" pitchFamily="34" charset="0"/>
            </a:rPr>
            <a:t>Results</a:t>
          </a:r>
          <a:endParaRPr lang="en-NL" sz="800" dirty="0">
            <a:latin typeface="Arial Black" panose="020B0A04020102020204" pitchFamily="34" charset="0"/>
          </a:endParaRPr>
        </a:p>
      </dgm:t>
    </dgm:pt>
    <dgm:pt modelId="{63B24F22-53B9-4FB0-B0CA-8D2345D05205}" type="parTrans" cxnId="{0190B889-93F2-4E92-9E72-E53ED94CF7E4}">
      <dgm:prSet/>
      <dgm:spPr/>
      <dgm:t>
        <a:bodyPr/>
        <a:lstStyle/>
        <a:p>
          <a:endParaRPr lang="en-NL">
            <a:latin typeface="Arial Black" panose="020B0A04020102020204" pitchFamily="34" charset="0"/>
          </a:endParaRPr>
        </a:p>
      </dgm:t>
    </dgm:pt>
    <dgm:pt modelId="{6F20A65C-2E74-459C-9439-3A454BAA5D5C}" type="sibTrans" cxnId="{0190B889-93F2-4E92-9E72-E53ED94CF7E4}">
      <dgm:prSet/>
      <dgm:spPr/>
      <dgm:t>
        <a:bodyPr/>
        <a:lstStyle/>
        <a:p>
          <a:endParaRPr lang="en-NL">
            <a:latin typeface="Arial Black" panose="020B0A04020102020204" pitchFamily="34" charset="0"/>
          </a:endParaRPr>
        </a:p>
      </dgm:t>
    </dgm:pt>
    <dgm:pt modelId="{1E375A92-5724-4845-ACCD-EE6FF2AC1498}" type="pres">
      <dgm:prSet presAssocID="{5591A1CB-84AB-4ABC-9D52-4FB1CC4128F0}" presName="Name0" presStyleCnt="0">
        <dgm:presLayoutVars>
          <dgm:chMax val="1"/>
          <dgm:chPref val="1"/>
          <dgm:dir/>
          <dgm:animOne val="branch"/>
          <dgm:animLvl val="lvl"/>
        </dgm:presLayoutVars>
      </dgm:prSet>
      <dgm:spPr/>
    </dgm:pt>
    <dgm:pt modelId="{1C4D6542-05FC-40C8-9F5E-0AAA027EB28C}" type="pres">
      <dgm:prSet presAssocID="{5DF187BF-3F28-4969-B0A9-4FFE0F73119D}" presName="Parent" presStyleLbl="node0" presStyleIdx="0" presStyleCnt="1">
        <dgm:presLayoutVars>
          <dgm:chMax val="6"/>
          <dgm:chPref val="6"/>
        </dgm:presLayoutVars>
      </dgm:prSet>
      <dgm:spPr/>
    </dgm:pt>
    <dgm:pt modelId="{F249983B-94CA-478A-816B-0197E93E1F26}" type="pres">
      <dgm:prSet presAssocID="{967E4983-DD28-46F6-9CAF-FE672E43686D}" presName="Accent1" presStyleCnt="0"/>
      <dgm:spPr/>
    </dgm:pt>
    <dgm:pt modelId="{062A1962-6E29-46C8-BEFC-59E108195BA3}" type="pres">
      <dgm:prSet presAssocID="{967E4983-DD28-46F6-9CAF-FE672E43686D}" presName="Accent" presStyleLbl="bgShp" presStyleIdx="0" presStyleCnt="6"/>
      <dgm:spPr/>
    </dgm:pt>
    <dgm:pt modelId="{8AC838B2-399E-4951-AB93-42663409D990}" type="pres">
      <dgm:prSet presAssocID="{967E4983-DD28-46F6-9CAF-FE672E43686D}" presName="Child1" presStyleLbl="node1" presStyleIdx="0" presStyleCnt="6">
        <dgm:presLayoutVars>
          <dgm:chMax val="0"/>
          <dgm:chPref val="0"/>
          <dgm:bulletEnabled val="1"/>
        </dgm:presLayoutVars>
      </dgm:prSet>
      <dgm:spPr/>
    </dgm:pt>
    <dgm:pt modelId="{20462573-5713-4E90-981F-72DB94FFAEA7}" type="pres">
      <dgm:prSet presAssocID="{FEE035F2-4D1B-47A2-9718-BDF6288964BA}" presName="Accent2" presStyleCnt="0"/>
      <dgm:spPr/>
    </dgm:pt>
    <dgm:pt modelId="{AC32C497-79BF-42B4-BFE1-F45312E0CE29}" type="pres">
      <dgm:prSet presAssocID="{FEE035F2-4D1B-47A2-9718-BDF6288964BA}" presName="Accent" presStyleLbl="bgShp" presStyleIdx="1" presStyleCnt="6"/>
      <dgm:spPr/>
    </dgm:pt>
    <dgm:pt modelId="{E2C5600D-FA14-44E1-B7A6-7BAF1C9D4D78}" type="pres">
      <dgm:prSet presAssocID="{FEE035F2-4D1B-47A2-9718-BDF6288964BA}" presName="Child2" presStyleLbl="node1" presStyleIdx="1" presStyleCnt="6">
        <dgm:presLayoutVars>
          <dgm:chMax val="0"/>
          <dgm:chPref val="0"/>
          <dgm:bulletEnabled val="1"/>
        </dgm:presLayoutVars>
      </dgm:prSet>
      <dgm:spPr/>
    </dgm:pt>
    <dgm:pt modelId="{2CC07AD3-13BE-4AF5-B2D9-0C8097D07873}" type="pres">
      <dgm:prSet presAssocID="{CDEBF5D3-DFAC-42A6-A72C-11D7BC304D21}" presName="Accent3" presStyleCnt="0"/>
      <dgm:spPr/>
    </dgm:pt>
    <dgm:pt modelId="{F02F5BC4-4C26-4814-AD2E-9C414AD95BF2}" type="pres">
      <dgm:prSet presAssocID="{CDEBF5D3-DFAC-42A6-A72C-11D7BC304D21}" presName="Accent" presStyleLbl="bgShp" presStyleIdx="2" presStyleCnt="6"/>
      <dgm:spPr/>
    </dgm:pt>
    <dgm:pt modelId="{14BE0A7C-4444-41D6-A49A-435D36965C79}" type="pres">
      <dgm:prSet presAssocID="{CDEBF5D3-DFAC-42A6-A72C-11D7BC304D21}" presName="Child3" presStyleLbl="node1" presStyleIdx="2" presStyleCnt="6">
        <dgm:presLayoutVars>
          <dgm:chMax val="0"/>
          <dgm:chPref val="0"/>
          <dgm:bulletEnabled val="1"/>
        </dgm:presLayoutVars>
      </dgm:prSet>
      <dgm:spPr/>
    </dgm:pt>
    <dgm:pt modelId="{552F75F8-03A0-4F03-B35E-66274CD751D0}" type="pres">
      <dgm:prSet presAssocID="{81F7DD8D-C7D2-4E7B-B130-026D2CBFFC5D}" presName="Accent4" presStyleCnt="0"/>
      <dgm:spPr/>
    </dgm:pt>
    <dgm:pt modelId="{C2224DC5-A372-434C-99A9-7DCA2B7803FB}" type="pres">
      <dgm:prSet presAssocID="{81F7DD8D-C7D2-4E7B-B130-026D2CBFFC5D}" presName="Accent" presStyleLbl="bgShp" presStyleIdx="3" presStyleCnt="6"/>
      <dgm:spPr/>
    </dgm:pt>
    <dgm:pt modelId="{508C3414-690B-40D0-A0C8-8B2FE14E3E04}" type="pres">
      <dgm:prSet presAssocID="{81F7DD8D-C7D2-4E7B-B130-026D2CBFFC5D}" presName="Child4" presStyleLbl="node1" presStyleIdx="3" presStyleCnt="6">
        <dgm:presLayoutVars>
          <dgm:chMax val="0"/>
          <dgm:chPref val="0"/>
          <dgm:bulletEnabled val="1"/>
        </dgm:presLayoutVars>
      </dgm:prSet>
      <dgm:spPr/>
    </dgm:pt>
    <dgm:pt modelId="{D84A0F16-BD56-4ACD-A90C-6E45B467A1E8}" type="pres">
      <dgm:prSet presAssocID="{7AFF9EB8-4B30-46B9-A7DD-7C265B9FB6B2}" presName="Accent5" presStyleCnt="0"/>
      <dgm:spPr/>
    </dgm:pt>
    <dgm:pt modelId="{3E929A0F-1C39-4C50-B850-844927B621AF}" type="pres">
      <dgm:prSet presAssocID="{7AFF9EB8-4B30-46B9-A7DD-7C265B9FB6B2}" presName="Accent" presStyleLbl="bgShp" presStyleIdx="4" presStyleCnt="6"/>
      <dgm:spPr/>
    </dgm:pt>
    <dgm:pt modelId="{77213367-71CB-4FBC-9F39-54F2FAEFC7FE}" type="pres">
      <dgm:prSet presAssocID="{7AFF9EB8-4B30-46B9-A7DD-7C265B9FB6B2}" presName="Child5" presStyleLbl="node1" presStyleIdx="4" presStyleCnt="6">
        <dgm:presLayoutVars>
          <dgm:chMax val="0"/>
          <dgm:chPref val="0"/>
          <dgm:bulletEnabled val="1"/>
        </dgm:presLayoutVars>
      </dgm:prSet>
      <dgm:spPr/>
    </dgm:pt>
    <dgm:pt modelId="{D48C0E0F-9287-49CD-9E18-6DF39B5803E8}" type="pres">
      <dgm:prSet presAssocID="{17C7660F-37C7-4138-A83C-DF401AE3E186}" presName="Accent6" presStyleCnt="0"/>
      <dgm:spPr/>
    </dgm:pt>
    <dgm:pt modelId="{F9374547-4197-4427-B340-320F04648791}" type="pres">
      <dgm:prSet presAssocID="{17C7660F-37C7-4138-A83C-DF401AE3E186}" presName="Accent" presStyleLbl="bgShp" presStyleIdx="5" presStyleCnt="6"/>
      <dgm:spPr/>
    </dgm:pt>
    <dgm:pt modelId="{0D8F78C9-1144-42A8-B6A9-485BC8A73354}" type="pres">
      <dgm:prSet presAssocID="{17C7660F-37C7-4138-A83C-DF401AE3E186}" presName="Child6" presStyleLbl="node1" presStyleIdx="5" presStyleCnt="6">
        <dgm:presLayoutVars>
          <dgm:chMax val="0"/>
          <dgm:chPref val="0"/>
          <dgm:bulletEnabled val="1"/>
        </dgm:presLayoutVars>
      </dgm:prSet>
      <dgm:spPr/>
    </dgm:pt>
  </dgm:ptLst>
  <dgm:cxnLst>
    <dgm:cxn modelId="{571BB922-BD79-4404-924A-508BFF79A93D}" srcId="{5DF187BF-3F28-4969-B0A9-4FFE0F73119D}" destId="{967E4983-DD28-46F6-9CAF-FE672E43686D}" srcOrd="0" destOrd="0" parTransId="{5240ED94-37F7-4B84-A6AD-B0D05B129A20}" sibTransId="{0E48360A-2A14-4E8F-8A7C-04B7356EBB31}"/>
    <dgm:cxn modelId="{AC47442A-B079-4128-B0C4-DB8BB3D7413A}" srcId="{5DF187BF-3F28-4969-B0A9-4FFE0F73119D}" destId="{FEE035F2-4D1B-47A2-9718-BDF6288964BA}" srcOrd="1" destOrd="0" parTransId="{8E5B5F34-BC17-4FED-A7B6-9ABF7BD4099E}" sibTransId="{0E2B36B9-9C99-4D81-A1FE-202F965D0A6F}"/>
    <dgm:cxn modelId="{ED45432D-826B-4E04-8379-52D9E1F7E69A}" type="presOf" srcId="{5DF187BF-3F28-4969-B0A9-4FFE0F73119D}" destId="{1C4D6542-05FC-40C8-9F5E-0AAA027EB28C}" srcOrd="0" destOrd="0" presId="urn:microsoft.com/office/officeart/2011/layout/HexagonRadial"/>
    <dgm:cxn modelId="{06EA1067-3E11-4FC1-8FD2-64B14EC1DC68}" type="presOf" srcId="{5591A1CB-84AB-4ABC-9D52-4FB1CC4128F0}" destId="{1E375A92-5724-4845-ACCD-EE6FF2AC1498}" srcOrd="0" destOrd="0" presId="urn:microsoft.com/office/officeart/2011/layout/HexagonRadial"/>
    <dgm:cxn modelId="{76ABAF59-DBDD-4C03-BE93-470D1F6A46D9}" type="presOf" srcId="{7AFF9EB8-4B30-46B9-A7DD-7C265B9FB6B2}" destId="{77213367-71CB-4FBC-9F39-54F2FAEFC7FE}" srcOrd="0" destOrd="0" presId="urn:microsoft.com/office/officeart/2011/layout/HexagonRadial"/>
    <dgm:cxn modelId="{10192D7A-65B6-4041-8920-28DE12452E01}" srcId="{5DF187BF-3F28-4969-B0A9-4FFE0F73119D}" destId="{81F7DD8D-C7D2-4E7B-B130-026D2CBFFC5D}" srcOrd="3" destOrd="0" parTransId="{BD5A00FA-E7D0-4CA6-AA79-9CBED2C1D2C7}" sibTransId="{5363C199-818D-4F38-935A-FFA70E654F14}"/>
    <dgm:cxn modelId="{0190B889-93F2-4E92-9E72-E53ED94CF7E4}" srcId="{5DF187BF-3F28-4969-B0A9-4FFE0F73119D}" destId="{17C7660F-37C7-4138-A83C-DF401AE3E186}" srcOrd="5" destOrd="0" parTransId="{63B24F22-53B9-4FB0-B0CA-8D2345D05205}" sibTransId="{6F20A65C-2E74-459C-9439-3A454BAA5D5C}"/>
    <dgm:cxn modelId="{BE5C7D9A-5016-4639-A35C-2753DAC58CF9}" type="presOf" srcId="{17C7660F-37C7-4138-A83C-DF401AE3E186}" destId="{0D8F78C9-1144-42A8-B6A9-485BC8A73354}" srcOrd="0" destOrd="0" presId="urn:microsoft.com/office/officeart/2011/layout/HexagonRadial"/>
    <dgm:cxn modelId="{472CD1A4-ABB7-40F4-921B-7A3C3129B967}" type="presOf" srcId="{FEE035F2-4D1B-47A2-9718-BDF6288964BA}" destId="{E2C5600D-FA14-44E1-B7A6-7BAF1C9D4D78}" srcOrd="0" destOrd="0" presId="urn:microsoft.com/office/officeart/2011/layout/HexagonRadial"/>
    <dgm:cxn modelId="{F20633C2-0290-4C3B-9CD1-359C3B36C432}" srcId="{5591A1CB-84AB-4ABC-9D52-4FB1CC4128F0}" destId="{5DF187BF-3F28-4969-B0A9-4FFE0F73119D}" srcOrd="0" destOrd="0" parTransId="{94BD5F50-C388-46AE-A5FE-E4DD12DBFEE8}" sibTransId="{0A269ECB-3206-4848-94B7-5D1E1A6AAD0C}"/>
    <dgm:cxn modelId="{75E4BFC8-8A12-413B-B919-2FACA19F0009}" srcId="{5DF187BF-3F28-4969-B0A9-4FFE0F73119D}" destId="{7AFF9EB8-4B30-46B9-A7DD-7C265B9FB6B2}" srcOrd="4" destOrd="0" parTransId="{BA682012-43C2-4D17-A1F0-94B4BECA8B03}" sibTransId="{42A2843C-FDC1-4971-91E5-C4C4565CE9C8}"/>
    <dgm:cxn modelId="{D322B5CA-D49C-4020-87C7-7B554E087A68}" type="presOf" srcId="{CDEBF5D3-DFAC-42A6-A72C-11D7BC304D21}" destId="{14BE0A7C-4444-41D6-A49A-435D36965C79}" srcOrd="0" destOrd="0" presId="urn:microsoft.com/office/officeart/2011/layout/HexagonRadial"/>
    <dgm:cxn modelId="{5CCAE4DF-29BA-4234-842A-B1931884F266}" srcId="{5DF187BF-3F28-4969-B0A9-4FFE0F73119D}" destId="{CDEBF5D3-DFAC-42A6-A72C-11D7BC304D21}" srcOrd="2" destOrd="0" parTransId="{2BB87107-0C4C-448C-BBB6-7182A491B51F}" sibTransId="{F4CAE065-8CF2-491B-8453-C67983B5374E}"/>
    <dgm:cxn modelId="{8F3CD4E0-2F4A-40D1-9151-44E3929A388C}" type="presOf" srcId="{81F7DD8D-C7D2-4E7B-B130-026D2CBFFC5D}" destId="{508C3414-690B-40D0-A0C8-8B2FE14E3E04}" srcOrd="0" destOrd="0" presId="urn:microsoft.com/office/officeart/2011/layout/HexagonRadial"/>
    <dgm:cxn modelId="{84953DF3-52A0-48C9-845B-D90B22DC0BD9}" type="presOf" srcId="{967E4983-DD28-46F6-9CAF-FE672E43686D}" destId="{8AC838B2-399E-4951-AB93-42663409D990}" srcOrd="0" destOrd="0" presId="urn:microsoft.com/office/officeart/2011/layout/HexagonRadial"/>
    <dgm:cxn modelId="{67FFEAB6-F448-42E7-B229-646CF05FE2A5}" type="presParOf" srcId="{1E375A92-5724-4845-ACCD-EE6FF2AC1498}" destId="{1C4D6542-05FC-40C8-9F5E-0AAA027EB28C}" srcOrd="0" destOrd="0" presId="urn:microsoft.com/office/officeart/2011/layout/HexagonRadial"/>
    <dgm:cxn modelId="{25E7C255-F6B7-4009-BE18-EC0D2198EF2C}" type="presParOf" srcId="{1E375A92-5724-4845-ACCD-EE6FF2AC1498}" destId="{F249983B-94CA-478A-816B-0197E93E1F26}" srcOrd="1" destOrd="0" presId="urn:microsoft.com/office/officeart/2011/layout/HexagonRadial"/>
    <dgm:cxn modelId="{5571E407-8C2B-4164-95A4-644522512C87}" type="presParOf" srcId="{F249983B-94CA-478A-816B-0197E93E1F26}" destId="{062A1962-6E29-46C8-BEFC-59E108195BA3}" srcOrd="0" destOrd="0" presId="urn:microsoft.com/office/officeart/2011/layout/HexagonRadial"/>
    <dgm:cxn modelId="{9DCC55E6-65DD-40B2-8C88-2B29CF493AB6}" type="presParOf" srcId="{1E375A92-5724-4845-ACCD-EE6FF2AC1498}" destId="{8AC838B2-399E-4951-AB93-42663409D990}" srcOrd="2" destOrd="0" presId="urn:microsoft.com/office/officeart/2011/layout/HexagonRadial"/>
    <dgm:cxn modelId="{87789AA1-EBA3-4970-B147-F9C6E54F0DA0}" type="presParOf" srcId="{1E375A92-5724-4845-ACCD-EE6FF2AC1498}" destId="{20462573-5713-4E90-981F-72DB94FFAEA7}" srcOrd="3" destOrd="0" presId="urn:microsoft.com/office/officeart/2011/layout/HexagonRadial"/>
    <dgm:cxn modelId="{CB92CB4C-25DB-4EF0-9F71-3CE921FA003C}" type="presParOf" srcId="{20462573-5713-4E90-981F-72DB94FFAEA7}" destId="{AC32C497-79BF-42B4-BFE1-F45312E0CE29}" srcOrd="0" destOrd="0" presId="urn:microsoft.com/office/officeart/2011/layout/HexagonRadial"/>
    <dgm:cxn modelId="{5B925A8B-818E-4C1B-A115-D73B2732AD9F}" type="presParOf" srcId="{1E375A92-5724-4845-ACCD-EE6FF2AC1498}" destId="{E2C5600D-FA14-44E1-B7A6-7BAF1C9D4D78}" srcOrd="4" destOrd="0" presId="urn:microsoft.com/office/officeart/2011/layout/HexagonRadial"/>
    <dgm:cxn modelId="{43E4EEC9-6879-4298-9FDE-464F8925CAF9}" type="presParOf" srcId="{1E375A92-5724-4845-ACCD-EE6FF2AC1498}" destId="{2CC07AD3-13BE-4AF5-B2D9-0C8097D07873}" srcOrd="5" destOrd="0" presId="urn:microsoft.com/office/officeart/2011/layout/HexagonRadial"/>
    <dgm:cxn modelId="{FF0A3E6A-2571-4521-9C0F-3A67CAD11DE4}" type="presParOf" srcId="{2CC07AD3-13BE-4AF5-B2D9-0C8097D07873}" destId="{F02F5BC4-4C26-4814-AD2E-9C414AD95BF2}" srcOrd="0" destOrd="0" presId="urn:microsoft.com/office/officeart/2011/layout/HexagonRadial"/>
    <dgm:cxn modelId="{FE9B68BC-AC28-4597-B873-4085A5544DD4}" type="presParOf" srcId="{1E375A92-5724-4845-ACCD-EE6FF2AC1498}" destId="{14BE0A7C-4444-41D6-A49A-435D36965C79}" srcOrd="6" destOrd="0" presId="urn:microsoft.com/office/officeart/2011/layout/HexagonRadial"/>
    <dgm:cxn modelId="{FA5D580B-E54A-4B5D-8242-671BF06A8E19}" type="presParOf" srcId="{1E375A92-5724-4845-ACCD-EE6FF2AC1498}" destId="{552F75F8-03A0-4F03-B35E-66274CD751D0}" srcOrd="7" destOrd="0" presId="urn:microsoft.com/office/officeart/2011/layout/HexagonRadial"/>
    <dgm:cxn modelId="{A23B2368-713E-4E2D-ACD2-A118A889611A}" type="presParOf" srcId="{552F75F8-03A0-4F03-B35E-66274CD751D0}" destId="{C2224DC5-A372-434C-99A9-7DCA2B7803FB}" srcOrd="0" destOrd="0" presId="urn:microsoft.com/office/officeart/2011/layout/HexagonRadial"/>
    <dgm:cxn modelId="{54351079-B568-4814-8F8E-01D42FE69C01}" type="presParOf" srcId="{1E375A92-5724-4845-ACCD-EE6FF2AC1498}" destId="{508C3414-690B-40D0-A0C8-8B2FE14E3E04}" srcOrd="8" destOrd="0" presId="urn:microsoft.com/office/officeart/2011/layout/HexagonRadial"/>
    <dgm:cxn modelId="{0E5307FA-D46B-4207-B37F-E891EDDFBCAF}" type="presParOf" srcId="{1E375A92-5724-4845-ACCD-EE6FF2AC1498}" destId="{D84A0F16-BD56-4ACD-A90C-6E45B467A1E8}" srcOrd="9" destOrd="0" presId="urn:microsoft.com/office/officeart/2011/layout/HexagonRadial"/>
    <dgm:cxn modelId="{CA758FEC-277A-4D06-86CA-304E4571A3E8}" type="presParOf" srcId="{D84A0F16-BD56-4ACD-A90C-6E45B467A1E8}" destId="{3E929A0F-1C39-4C50-B850-844927B621AF}" srcOrd="0" destOrd="0" presId="urn:microsoft.com/office/officeart/2011/layout/HexagonRadial"/>
    <dgm:cxn modelId="{A1520F37-8D92-43F2-A420-94A3F824D0C6}" type="presParOf" srcId="{1E375A92-5724-4845-ACCD-EE6FF2AC1498}" destId="{77213367-71CB-4FBC-9F39-54F2FAEFC7FE}" srcOrd="10" destOrd="0" presId="urn:microsoft.com/office/officeart/2011/layout/HexagonRadial"/>
    <dgm:cxn modelId="{8E5BF54D-B176-4F1E-945A-A95DE5092FE7}" type="presParOf" srcId="{1E375A92-5724-4845-ACCD-EE6FF2AC1498}" destId="{D48C0E0F-9287-49CD-9E18-6DF39B5803E8}" srcOrd="11" destOrd="0" presId="urn:microsoft.com/office/officeart/2011/layout/HexagonRadial"/>
    <dgm:cxn modelId="{598B3548-F839-4EBF-9533-CAA75FCFF459}" type="presParOf" srcId="{D48C0E0F-9287-49CD-9E18-6DF39B5803E8}" destId="{F9374547-4197-4427-B340-320F04648791}" srcOrd="0" destOrd="0" presId="urn:microsoft.com/office/officeart/2011/layout/HexagonRadial"/>
    <dgm:cxn modelId="{454A675C-D4FF-440B-A15C-27CB7BA64841}" type="presParOf" srcId="{1E375A92-5724-4845-ACCD-EE6FF2AC1498}" destId="{0D8F78C9-1144-42A8-B6A9-485BC8A73354}"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B160C3-44BB-49CE-AA8A-47AC41D27981}"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148E5F24-4A69-4C70-9A64-F327A2D5F203}">
      <dgm:prSet phldrT="[Text]" custT="1"/>
      <dgm:spPr/>
      <dgm:t>
        <a:bodyPr/>
        <a:lstStyle/>
        <a:p>
          <a:r>
            <a:rPr lang="en-US" sz="2000">
              <a:latin typeface="Verdana" panose="020B0604030504040204" pitchFamily="34" charset="0"/>
              <a:ea typeface="Verdana" panose="020B0604030504040204" pitchFamily="34" charset="0"/>
            </a:rPr>
            <a:t>Welcome &amp; House rules</a:t>
          </a:r>
          <a:endParaRPr lang="en-US" sz="2000" dirty="0">
            <a:latin typeface="Verdana" panose="020B0604030504040204" pitchFamily="34" charset="0"/>
            <a:ea typeface="Verdana" panose="020B0604030504040204" pitchFamily="34" charset="0"/>
          </a:endParaRPr>
        </a:p>
      </dgm:t>
    </dgm:pt>
    <dgm:pt modelId="{063E3AE8-9FBC-4CC4-8C26-9F8F66AA3E09}" type="parTrans" cxnId="{1A92CCFA-6970-4CCE-A4F7-EAC324818A46}">
      <dgm:prSet/>
      <dgm:spPr/>
      <dgm:t>
        <a:bodyPr/>
        <a:lstStyle/>
        <a:p>
          <a:endParaRPr lang="en-US"/>
        </a:p>
      </dgm:t>
    </dgm:pt>
    <dgm:pt modelId="{D0EAFB85-490F-466E-8633-A8DEBA39383B}" type="sibTrans" cxnId="{1A92CCFA-6970-4CCE-A4F7-EAC324818A46}">
      <dgm:prSet/>
      <dgm:spPr/>
      <dgm:t>
        <a:bodyPr/>
        <a:lstStyle/>
        <a:p>
          <a:endParaRPr lang="en-US"/>
        </a:p>
      </dgm:t>
    </dgm:pt>
    <dgm:pt modelId="{6C0A8A87-8678-4075-A954-EEA5ED303973}">
      <dgm:prSet phldrT="[Text]" custT="1"/>
      <dgm:spPr/>
      <dgm:t>
        <a:bodyPr/>
        <a:lstStyle/>
        <a:p>
          <a:r>
            <a:rPr lang="en-US" sz="2000">
              <a:latin typeface="Verdana" panose="020B0604030504040204" pitchFamily="34" charset="0"/>
              <a:ea typeface="Verdana" panose="020B0604030504040204" pitchFamily="34" charset="0"/>
            </a:rPr>
            <a:t>Introduction: why IATI?</a:t>
          </a:r>
          <a:endParaRPr lang="en-US" sz="2000" dirty="0">
            <a:latin typeface="Verdana" panose="020B0604030504040204" pitchFamily="34" charset="0"/>
            <a:ea typeface="Verdana" panose="020B0604030504040204" pitchFamily="34" charset="0"/>
          </a:endParaRPr>
        </a:p>
      </dgm:t>
    </dgm:pt>
    <dgm:pt modelId="{84CD6A90-251D-42BB-A3C4-3E254948C888}" type="parTrans" cxnId="{1754BF81-DB9E-4C54-8D62-B055E6BB8EF2}">
      <dgm:prSet/>
      <dgm:spPr/>
      <dgm:t>
        <a:bodyPr/>
        <a:lstStyle/>
        <a:p>
          <a:endParaRPr lang="en-US"/>
        </a:p>
      </dgm:t>
    </dgm:pt>
    <dgm:pt modelId="{B34C383D-29D0-428B-AD4D-A9E2DA0C9D3E}" type="sibTrans" cxnId="{1754BF81-DB9E-4C54-8D62-B055E6BB8EF2}">
      <dgm:prSet/>
      <dgm:spPr/>
      <dgm:t>
        <a:bodyPr/>
        <a:lstStyle/>
        <a:p>
          <a:endParaRPr lang="en-US"/>
        </a:p>
      </dgm:t>
    </dgm:pt>
    <dgm:pt modelId="{C457557A-1A67-4F09-B64B-33045ADB39A8}">
      <dgm:prSet phldrT="[Text]" custT="1"/>
      <dgm:spPr/>
      <dgm:t>
        <a:bodyPr/>
        <a:lstStyle/>
        <a:p>
          <a:r>
            <a:rPr lang="en-US" sz="2000">
              <a:latin typeface="Verdana" panose="020B0604030504040204" pitchFamily="34" charset="0"/>
              <a:ea typeface="Verdana" panose="020B0604030504040204" pitchFamily="34" charset="0"/>
            </a:rPr>
            <a:t>What is IATI &amp; how does it work?</a:t>
          </a:r>
          <a:endParaRPr lang="en-US" sz="2000" dirty="0">
            <a:latin typeface="Verdana" panose="020B0604030504040204" pitchFamily="34" charset="0"/>
            <a:ea typeface="Verdana" panose="020B0604030504040204" pitchFamily="34" charset="0"/>
          </a:endParaRPr>
        </a:p>
      </dgm:t>
    </dgm:pt>
    <dgm:pt modelId="{D24E102C-C626-40AF-A36E-AB3987413EC0}" type="parTrans" cxnId="{AF847D6E-787B-448B-A61E-F7BF387B4011}">
      <dgm:prSet/>
      <dgm:spPr/>
      <dgm:t>
        <a:bodyPr/>
        <a:lstStyle/>
        <a:p>
          <a:endParaRPr lang="en-US"/>
        </a:p>
      </dgm:t>
    </dgm:pt>
    <dgm:pt modelId="{314A7EE4-ED71-4241-872D-86C48FE156F7}" type="sibTrans" cxnId="{AF847D6E-787B-448B-A61E-F7BF387B4011}">
      <dgm:prSet/>
      <dgm:spPr/>
      <dgm:t>
        <a:bodyPr/>
        <a:lstStyle/>
        <a:p>
          <a:endParaRPr lang="en-US"/>
        </a:p>
      </dgm:t>
    </dgm:pt>
    <dgm:pt modelId="{6D7F1E1F-C49D-4CCC-9F82-A910DE991789}">
      <dgm:prSet phldrT="[Text]" custT="1"/>
      <dgm:spPr/>
      <dgm:t>
        <a:bodyPr/>
        <a:lstStyle/>
        <a:p>
          <a:r>
            <a:rPr lang="en-US" sz="2000">
              <a:latin typeface="Verdana" panose="020B0604030504040204" pitchFamily="34" charset="0"/>
              <a:ea typeface="Verdana" panose="020B0604030504040204" pitchFamily="34" charset="0"/>
            </a:rPr>
            <a:t>Guided implementation: how &amp; when?</a:t>
          </a:r>
          <a:endParaRPr lang="en-US" sz="2000" dirty="0">
            <a:latin typeface="Verdana" panose="020B0604030504040204" pitchFamily="34" charset="0"/>
            <a:ea typeface="Verdana" panose="020B0604030504040204" pitchFamily="34" charset="0"/>
          </a:endParaRPr>
        </a:p>
      </dgm:t>
    </dgm:pt>
    <dgm:pt modelId="{AC305180-D717-4403-8985-98BDB306151D}" type="parTrans" cxnId="{24EF2B1D-4187-41B2-A00A-893F1C1D5476}">
      <dgm:prSet/>
      <dgm:spPr/>
      <dgm:t>
        <a:bodyPr/>
        <a:lstStyle/>
        <a:p>
          <a:endParaRPr lang="en-US"/>
        </a:p>
      </dgm:t>
    </dgm:pt>
    <dgm:pt modelId="{6A1825CA-1A62-4D85-A8EF-3D0AF3224C18}" type="sibTrans" cxnId="{24EF2B1D-4187-41B2-A00A-893F1C1D5476}">
      <dgm:prSet/>
      <dgm:spPr/>
      <dgm:t>
        <a:bodyPr/>
        <a:lstStyle/>
        <a:p>
          <a:endParaRPr lang="en-US"/>
        </a:p>
      </dgm:t>
    </dgm:pt>
    <dgm:pt modelId="{90ABD3B2-5E1F-4A1D-845E-13D98DD2937E}">
      <dgm:prSet phldrT="[Text]" custT="1"/>
      <dgm:spPr/>
      <dgm:t>
        <a:bodyPr/>
        <a:lstStyle/>
        <a:p>
          <a:r>
            <a:rPr lang="en-US" sz="2000">
              <a:latin typeface="Verdana" panose="020B0604030504040204" pitchFamily="34" charset="0"/>
              <a:ea typeface="Verdana" panose="020B0604030504040204" pitchFamily="34" charset="0"/>
            </a:rPr>
            <a:t>Get started: homework for the next webinar</a:t>
          </a:r>
          <a:endParaRPr lang="en-US" sz="2000" dirty="0">
            <a:latin typeface="Verdana" panose="020B0604030504040204" pitchFamily="34" charset="0"/>
            <a:ea typeface="Verdana" panose="020B0604030504040204" pitchFamily="34" charset="0"/>
          </a:endParaRPr>
        </a:p>
      </dgm:t>
    </dgm:pt>
    <dgm:pt modelId="{6BCCECB6-D38A-4EAE-A573-1F505F06E048}" type="parTrans" cxnId="{E1829CBF-5772-4683-B45C-7329EF15FF26}">
      <dgm:prSet/>
      <dgm:spPr/>
      <dgm:t>
        <a:bodyPr/>
        <a:lstStyle/>
        <a:p>
          <a:endParaRPr lang="en-US"/>
        </a:p>
      </dgm:t>
    </dgm:pt>
    <dgm:pt modelId="{993ADD5C-5F50-44D7-9251-A829A1743233}" type="sibTrans" cxnId="{E1829CBF-5772-4683-B45C-7329EF15FF26}">
      <dgm:prSet/>
      <dgm:spPr/>
      <dgm:t>
        <a:bodyPr/>
        <a:lstStyle/>
        <a:p>
          <a:endParaRPr lang="en-US"/>
        </a:p>
      </dgm:t>
    </dgm:pt>
    <dgm:pt modelId="{904410A5-2F68-4D40-A9D8-171C3D9103FC}" type="pres">
      <dgm:prSet presAssocID="{E4B160C3-44BB-49CE-AA8A-47AC41D27981}" presName="linear" presStyleCnt="0">
        <dgm:presLayoutVars>
          <dgm:animLvl val="lvl"/>
          <dgm:resizeHandles val="exact"/>
        </dgm:presLayoutVars>
      </dgm:prSet>
      <dgm:spPr/>
    </dgm:pt>
    <dgm:pt modelId="{89D377CC-EFC3-4800-BA65-30D21DD2BB05}" type="pres">
      <dgm:prSet presAssocID="{148E5F24-4A69-4C70-9A64-F327A2D5F203}" presName="parentText" presStyleLbl="node1" presStyleIdx="0" presStyleCnt="5">
        <dgm:presLayoutVars>
          <dgm:chMax val="0"/>
          <dgm:bulletEnabled val="1"/>
        </dgm:presLayoutVars>
      </dgm:prSet>
      <dgm:spPr/>
    </dgm:pt>
    <dgm:pt modelId="{1D73EF57-5026-4ABB-A476-0B0F7569C345}" type="pres">
      <dgm:prSet presAssocID="{D0EAFB85-490F-466E-8633-A8DEBA39383B}" presName="spacer" presStyleCnt="0"/>
      <dgm:spPr/>
    </dgm:pt>
    <dgm:pt modelId="{65C0F2CE-96D4-4C43-8A01-A74616EA3D1E}" type="pres">
      <dgm:prSet presAssocID="{6C0A8A87-8678-4075-A954-EEA5ED303973}" presName="parentText" presStyleLbl="node1" presStyleIdx="1" presStyleCnt="5">
        <dgm:presLayoutVars>
          <dgm:chMax val="0"/>
          <dgm:bulletEnabled val="1"/>
        </dgm:presLayoutVars>
      </dgm:prSet>
      <dgm:spPr/>
    </dgm:pt>
    <dgm:pt modelId="{88C59850-E73E-42D3-95A8-2995CA881B6B}" type="pres">
      <dgm:prSet presAssocID="{B34C383D-29D0-428B-AD4D-A9E2DA0C9D3E}" presName="spacer" presStyleCnt="0"/>
      <dgm:spPr/>
    </dgm:pt>
    <dgm:pt modelId="{D1073804-65A6-4CDE-BCDA-B7655D7D805A}" type="pres">
      <dgm:prSet presAssocID="{C457557A-1A67-4F09-B64B-33045ADB39A8}" presName="parentText" presStyleLbl="node1" presStyleIdx="2" presStyleCnt="5" custLinFactNeighborY="7744">
        <dgm:presLayoutVars>
          <dgm:chMax val="0"/>
          <dgm:bulletEnabled val="1"/>
        </dgm:presLayoutVars>
      </dgm:prSet>
      <dgm:spPr/>
    </dgm:pt>
    <dgm:pt modelId="{665403B2-B03F-4E1B-997D-95AE9C51CF28}" type="pres">
      <dgm:prSet presAssocID="{314A7EE4-ED71-4241-872D-86C48FE156F7}" presName="spacer" presStyleCnt="0"/>
      <dgm:spPr/>
    </dgm:pt>
    <dgm:pt modelId="{D79A2D31-7052-4872-B07D-DE932FB91F09}" type="pres">
      <dgm:prSet presAssocID="{6D7F1E1F-C49D-4CCC-9F82-A910DE991789}" presName="parentText" presStyleLbl="node1" presStyleIdx="3" presStyleCnt="5">
        <dgm:presLayoutVars>
          <dgm:chMax val="0"/>
          <dgm:bulletEnabled val="1"/>
        </dgm:presLayoutVars>
      </dgm:prSet>
      <dgm:spPr/>
    </dgm:pt>
    <dgm:pt modelId="{7FFA11BE-F33D-4200-95A8-08F88B5429EA}" type="pres">
      <dgm:prSet presAssocID="{6A1825CA-1A62-4D85-A8EF-3D0AF3224C18}" presName="spacer" presStyleCnt="0"/>
      <dgm:spPr/>
    </dgm:pt>
    <dgm:pt modelId="{7B3EBA13-9002-44EA-947F-BDF82E524EAB}" type="pres">
      <dgm:prSet presAssocID="{90ABD3B2-5E1F-4A1D-845E-13D98DD2937E}" presName="parentText" presStyleLbl="node1" presStyleIdx="4" presStyleCnt="5">
        <dgm:presLayoutVars>
          <dgm:chMax val="0"/>
          <dgm:bulletEnabled val="1"/>
        </dgm:presLayoutVars>
      </dgm:prSet>
      <dgm:spPr/>
    </dgm:pt>
  </dgm:ptLst>
  <dgm:cxnLst>
    <dgm:cxn modelId="{24EF2B1D-4187-41B2-A00A-893F1C1D5476}" srcId="{E4B160C3-44BB-49CE-AA8A-47AC41D27981}" destId="{6D7F1E1F-C49D-4CCC-9F82-A910DE991789}" srcOrd="3" destOrd="0" parTransId="{AC305180-D717-4403-8985-98BDB306151D}" sibTransId="{6A1825CA-1A62-4D85-A8EF-3D0AF3224C18}"/>
    <dgm:cxn modelId="{FDDDF526-1973-4ADE-8411-504FB7B8AE30}" type="presOf" srcId="{148E5F24-4A69-4C70-9A64-F327A2D5F203}" destId="{89D377CC-EFC3-4800-BA65-30D21DD2BB05}" srcOrd="0" destOrd="0" presId="urn:microsoft.com/office/officeart/2005/8/layout/vList2"/>
    <dgm:cxn modelId="{1B87F739-3CDF-4368-A7A3-647D5E3C402B}" type="presOf" srcId="{90ABD3B2-5E1F-4A1D-845E-13D98DD2937E}" destId="{7B3EBA13-9002-44EA-947F-BDF82E524EAB}" srcOrd="0" destOrd="0" presId="urn:microsoft.com/office/officeart/2005/8/layout/vList2"/>
    <dgm:cxn modelId="{B132D745-17BB-484C-B1F6-3063D1E24719}" type="presOf" srcId="{C457557A-1A67-4F09-B64B-33045ADB39A8}" destId="{D1073804-65A6-4CDE-BCDA-B7655D7D805A}" srcOrd="0" destOrd="0" presId="urn:microsoft.com/office/officeart/2005/8/layout/vList2"/>
    <dgm:cxn modelId="{AF847D6E-787B-448B-A61E-F7BF387B4011}" srcId="{E4B160C3-44BB-49CE-AA8A-47AC41D27981}" destId="{C457557A-1A67-4F09-B64B-33045ADB39A8}" srcOrd="2" destOrd="0" parTransId="{D24E102C-C626-40AF-A36E-AB3987413EC0}" sibTransId="{314A7EE4-ED71-4241-872D-86C48FE156F7}"/>
    <dgm:cxn modelId="{1754BF81-DB9E-4C54-8D62-B055E6BB8EF2}" srcId="{E4B160C3-44BB-49CE-AA8A-47AC41D27981}" destId="{6C0A8A87-8678-4075-A954-EEA5ED303973}" srcOrd="1" destOrd="0" parTransId="{84CD6A90-251D-42BB-A3C4-3E254948C888}" sibTransId="{B34C383D-29D0-428B-AD4D-A9E2DA0C9D3E}"/>
    <dgm:cxn modelId="{D6AE9AB8-468C-42A9-A78A-1FD1AECF2EBB}" type="presOf" srcId="{6C0A8A87-8678-4075-A954-EEA5ED303973}" destId="{65C0F2CE-96D4-4C43-8A01-A74616EA3D1E}" srcOrd="0" destOrd="0" presId="urn:microsoft.com/office/officeart/2005/8/layout/vList2"/>
    <dgm:cxn modelId="{E1829CBF-5772-4683-B45C-7329EF15FF26}" srcId="{E4B160C3-44BB-49CE-AA8A-47AC41D27981}" destId="{90ABD3B2-5E1F-4A1D-845E-13D98DD2937E}" srcOrd="4" destOrd="0" parTransId="{6BCCECB6-D38A-4EAE-A573-1F505F06E048}" sibTransId="{993ADD5C-5F50-44D7-9251-A829A1743233}"/>
    <dgm:cxn modelId="{30BF23DB-5875-4249-947A-3D2456EFC719}" type="presOf" srcId="{6D7F1E1F-C49D-4CCC-9F82-A910DE991789}" destId="{D79A2D31-7052-4872-B07D-DE932FB91F09}" srcOrd="0" destOrd="0" presId="urn:microsoft.com/office/officeart/2005/8/layout/vList2"/>
    <dgm:cxn modelId="{C56B1DFA-AE0D-4EE6-9638-18E4A6CD6744}" type="presOf" srcId="{E4B160C3-44BB-49CE-AA8A-47AC41D27981}" destId="{904410A5-2F68-4D40-A9D8-171C3D9103FC}" srcOrd="0" destOrd="0" presId="urn:microsoft.com/office/officeart/2005/8/layout/vList2"/>
    <dgm:cxn modelId="{1A92CCFA-6970-4CCE-A4F7-EAC324818A46}" srcId="{E4B160C3-44BB-49CE-AA8A-47AC41D27981}" destId="{148E5F24-4A69-4C70-9A64-F327A2D5F203}" srcOrd="0" destOrd="0" parTransId="{063E3AE8-9FBC-4CC4-8C26-9F8F66AA3E09}" sibTransId="{D0EAFB85-490F-466E-8633-A8DEBA39383B}"/>
    <dgm:cxn modelId="{A8006357-24E3-4D71-BE16-1E7AD189B9F5}" type="presParOf" srcId="{904410A5-2F68-4D40-A9D8-171C3D9103FC}" destId="{89D377CC-EFC3-4800-BA65-30D21DD2BB05}" srcOrd="0" destOrd="0" presId="urn:microsoft.com/office/officeart/2005/8/layout/vList2"/>
    <dgm:cxn modelId="{75577989-464B-4436-824B-5B05C74EDEFD}" type="presParOf" srcId="{904410A5-2F68-4D40-A9D8-171C3D9103FC}" destId="{1D73EF57-5026-4ABB-A476-0B0F7569C345}" srcOrd="1" destOrd="0" presId="urn:microsoft.com/office/officeart/2005/8/layout/vList2"/>
    <dgm:cxn modelId="{5EAE798E-7F42-475B-9B97-A32F729C95BF}" type="presParOf" srcId="{904410A5-2F68-4D40-A9D8-171C3D9103FC}" destId="{65C0F2CE-96D4-4C43-8A01-A74616EA3D1E}" srcOrd="2" destOrd="0" presId="urn:microsoft.com/office/officeart/2005/8/layout/vList2"/>
    <dgm:cxn modelId="{1895477B-D3BB-44CE-A2D1-E683308C3FE8}" type="presParOf" srcId="{904410A5-2F68-4D40-A9D8-171C3D9103FC}" destId="{88C59850-E73E-42D3-95A8-2995CA881B6B}" srcOrd="3" destOrd="0" presId="urn:microsoft.com/office/officeart/2005/8/layout/vList2"/>
    <dgm:cxn modelId="{0A7B9F23-EBB6-4957-9E5A-C2F9C23C660C}" type="presParOf" srcId="{904410A5-2F68-4D40-A9D8-171C3D9103FC}" destId="{D1073804-65A6-4CDE-BCDA-B7655D7D805A}" srcOrd="4" destOrd="0" presId="urn:microsoft.com/office/officeart/2005/8/layout/vList2"/>
    <dgm:cxn modelId="{768EE0C4-2621-4D3B-89C0-4EF855B399BE}" type="presParOf" srcId="{904410A5-2F68-4D40-A9D8-171C3D9103FC}" destId="{665403B2-B03F-4E1B-997D-95AE9C51CF28}" srcOrd="5" destOrd="0" presId="urn:microsoft.com/office/officeart/2005/8/layout/vList2"/>
    <dgm:cxn modelId="{31136899-F772-424F-AFE6-B5060B4B2BC6}" type="presParOf" srcId="{904410A5-2F68-4D40-A9D8-171C3D9103FC}" destId="{D79A2D31-7052-4872-B07D-DE932FB91F09}" srcOrd="6" destOrd="0" presId="urn:microsoft.com/office/officeart/2005/8/layout/vList2"/>
    <dgm:cxn modelId="{C65FF83E-852C-4688-95BF-B15C8815C54D}" type="presParOf" srcId="{904410A5-2F68-4D40-A9D8-171C3D9103FC}" destId="{7FFA11BE-F33D-4200-95A8-08F88B5429EA}" srcOrd="7" destOrd="0" presId="urn:microsoft.com/office/officeart/2005/8/layout/vList2"/>
    <dgm:cxn modelId="{CA31CD4B-8B23-408D-B79F-D38AC066B2BB}" type="presParOf" srcId="{904410A5-2F68-4D40-A9D8-171C3D9103FC}" destId="{7B3EBA13-9002-44EA-947F-BDF82E524EA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EAFB2C-442D-4E41-A798-2B863857AFD2}" type="doc">
      <dgm:prSet loTypeId="urn:microsoft.com/office/officeart/2005/8/layout/list1" loCatId="list" qsTypeId="urn:microsoft.com/office/officeart/2005/8/quickstyle/simple1" qsCatId="simple" csTypeId="urn:microsoft.com/office/officeart/2005/8/colors/accent2_4" csCatId="accent2" phldr="1"/>
      <dgm:spPr/>
      <dgm:t>
        <a:bodyPr/>
        <a:lstStyle/>
        <a:p>
          <a:endParaRPr lang="en-US"/>
        </a:p>
      </dgm:t>
    </dgm:pt>
    <dgm:pt modelId="{69F57624-C2E2-4EA8-B63A-71A10D127691}">
      <dgm:prSet phldrT="[Text]" custT="1"/>
      <dgm:spPr/>
      <dgm:t>
        <a:bodyPr/>
        <a:lstStyle/>
        <a:p>
          <a:r>
            <a:rPr lang="en-US" sz="2400" dirty="0">
              <a:latin typeface="Verdana" panose="020B0604030504040204" pitchFamily="34" charset="0"/>
              <a:ea typeface="Verdana" panose="020B0604030504040204" pitchFamily="34" charset="0"/>
            </a:rPr>
            <a:t>Some house rules</a:t>
          </a:r>
        </a:p>
      </dgm:t>
    </dgm:pt>
    <dgm:pt modelId="{4C32F490-45F7-45D4-9D3F-A8FB9B9E142A}" type="parTrans" cxnId="{49F2F0D8-C540-4946-8A2D-D2CE5C9DA46B}">
      <dgm:prSet/>
      <dgm:spPr/>
      <dgm:t>
        <a:bodyPr/>
        <a:lstStyle/>
        <a:p>
          <a:endParaRPr lang="en-US"/>
        </a:p>
      </dgm:t>
    </dgm:pt>
    <dgm:pt modelId="{81F9B631-FE23-4EFB-A091-4F3BCCC7F3B1}" type="sibTrans" cxnId="{49F2F0D8-C540-4946-8A2D-D2CE5C9DA46B}">
      <dgm:prSet/>
      <dgm:spPr/>
      <dgm:t>
        <a:bodyPr/>
        <a:lstStyle/>
        <a:p>
          <a:endParaRPr lang="en-US"/>
        </a:p>
      </dgm:t>
    </dgm:pt>
    <dgm:pt modelId="{FBC8996C-4DEE-41E1-83BB-D200A49343D1}">
      <dgm:prSet phldrT="[Text]" custT="1"/>
      <dgm:spPr/>
      <dgm:t>
        <a:bodyPr/>
        <a:lstStyle/>
        <a:p>
          <a:r>
            <a:rPr lang="en-US" sz="1800" dirty="0">
              <a:latin typeface="Verdana" panose="020B0604030504040204" pitchFamily="34" charset="0"/>
              <a:ea typeface="Verdana" panose="020B0604030504040204" pitchFamily="34" charset="0"/>
            </a:rPr>
            <a:t>Please mute your microphone.</a:t>
          </a:r>
        </a:p>
      </dgm:t>
    </dgm:pt>
    <dgm:pt modelId="{8A3AE4A1-E31E-4F5E-B20A-8132C51EB9E9}" type="parTrans" cxnId="{7783A057-3B7D-4348-86E2-EB749220E33C}">
      <dgm:prSet/>
      <dgm:spPr/>
      <dgm:t>
        <a:bodyPr/>
        <a:lstStyle/>
        <a:p>
          <a:endParaRPr lang="en-US"/>
        </a:p>
      </dgm:t>
    </dgm:pt>
    <dgm:pt modelId="{0E45E701-D74A-4C52-8441-2C038B8B5A18}" type="sibTrans" cxnId="{7783A057-3B7D-4348-86E2-EB749220E33C}">
      <dgm:prSet/>
      <dgm:spPr/>
      <dgm:t>
        <a:bodyPr/>
        <a:lstStyle/>
        <a:p>
          <a:endParaRPr lang="en-US"/>
        </a:p>
      </dgm:t>
    </dgm:pt>
    <dgm:pt modelId="{1FFF8B3D-22E5-4223-B68D-F5E1FA27A6B9}">
      <dgm:prSet custT="1"/>
      <dgm:spPr/>
      <dgm:t>
        <a:bodyPr/>
        <a:lstStyle/>
        <a:p>
          <a:r>
            <a:rPr lang="en-US" sz="1800" dirty="0">
              <a:latin typeface="Verdana" panose="020B0604030504040204" pitchFamily="34" charset="0"/>
              <a:ea typeface="Verdana" panose="020B0604030504040204" pitchFamily="34" charset="0"/>
            </a:rPr>
            <a:t>If you have a bad connection, use the PowerPoint that was sent with the invitation and switch to audio.</a:t>
          </a:r>
        </a:p>
      </dgm:t>
    </dgm:pt>
    <dgm:pt modelId="{D63EEC6D-538D-4263-8B55-5D43A812161A}" type="parTrans" cxnId="{64B9473A-37A4-401B-9AD6-6C3961435488}">
      <dgm:prSet/>
      <dgm:spPr/>
      <dgm:t>
        <a:bodyPr/>
        <a:lstStyle/>
        <a:p>
          <a:endParaRPr lang="en-US"/>
        </a:p>
      </dgm:t>
    </dgm:pt>
    <dgm:pt modelId="{705A0A49-60F9-4996-B075-E1D76F0F8E83}" type="sibTrans" cxnId="{64B9473A-37A4-401B-9AD6-6C3961435488}">
      <dgm:prSet/>
      <dgm:spPr/>
      <dgm:t>
        <a:bodyPr/>
        <a:lstStyle/>
        <a:p>
          <a:endParaRPr lang="en-US"/>
        </a:p>
      </dgm:t>
    </dgm:pt>
    <dgm:pt modelId="{6E6DDC00-B83F-4425-96F4-D0DE558721C3}">
      <dgm:prSet custT="1"/>
      <dgm:spPr/>
      <dgm:t>
        <a:bodyPr/>
        <a:lstStyle/>
        <a:p>
          <a:r>
            <a:rPr lang="en-US" sz="1800" dirty="0">
              <a:latin typeface="Verdana" panose="020B0604030504040204" pitchFamily="34" charset="0"/>
              <a:ea typeface="Verdana" panose="020B0604030504040204" pitchFamily="34" charset="0"/>
            </a:rPr>
            <a:t>We will record this and post the recording online.</a:t>
          </a:r>
        </a:p>
      </dgm:t>
    </dgm:pt>
    <dgm:pt modelId="{45EE2517-CCD9-4C51-B7B5-E5AAD4C532A1}" type="parTrans" cxnId="{FE9250CC-7212-44E3-8281-279EEF93BB9F}">
      <dgm:prSet/>
      <dgm:spPr/>
      <dgm:t>
        <a:bodyPr/>
        <a:lstStyle/>
        <a:p>
          <a:endParaRPr lang="en-US"/>
        </a:p>
      </dgm:t>
    </dgm:pt>
    <dgm:pt modelId="{437A4F25-D758-4BD5-85B3-2FF453BE30F7}" type="sibTrans" cxnId="{FE9250CC-7212-44E3-8281-279EEF93BB9F}">
      <dgm:prSet/>
      <dgm:spPr/>
      <dgm:t>
        <a:bodyPr/>
        <a:lstStyle/>
        <a:p>
          <a:endParaRPr lang="en-US"/>
        </a:p>
      </dgm:t>
    </dgm:pt>
    <dgm:pt modelId="{9D3E555E-2A4B-40C4-9692-678CC73D29BA}">
      <dgm:prSet custT="1"/>
      <dgm:spPr/>
      <dgm:t>
        <a:bodyPr/>
        <a:lstStyle/>
        <a:p>
          <a:r>
            <a:rPr lang="en-US" sz="1800" dirty="0">
              <a:latin typeface="Verdana" panose="020B0604030504040204" pitchFamily="34" charset="0"/>
              <a:ea typeface="Verdana" panose="020B0604030504040204" pitchFamily="34" charset="0"/>
            </a:rPr>
            <a:t>We will all learn together, and you will not be the only one who needs more clarification. Please don’t be afraid to ask us to clarify things further. Please put your questions in the chat.</a:t>
          </a:r>
        </a:p>
      </dgm:t>
    </dgm:pt>
    <dgm:pt modelId="{9269E2A3-869C-4315-9C53-55DE238B4BBF}" type="parTrans" cxnId="{7B73F742-1219-402F-9DC8-3F75FC231668}">
      <dgm:prSet/>
      <dgm:spPr/>
      <dgm:t>
        <a:bodyPr/>
        <a:lstStyle/>
        <a:p>
          <a:endParaRPr lang="en-US"/>
        </a:p>
      </dgm:t>
    </dgm:pt>
    <dgm:pt modelId="{EC9453FC-6B76-412B-9D97-39615B39896E}" type="sibTrans" cxnId="{7B73F742-1219-402F-9DC8-3F75FC231668}">
      <dgm:prSet/>
      <dgm:spPr/>
      <dgm:t>
        <a:bodyPr/>
        <a:lstStyle/>
        <a:p>
          <a:endParaRPr lang="en-US"/>
        </a:p>
      </dgm:t>
    </dgm:pt>
    <dgm:pt modelId="{AA30D42A-DB6D-4905-8400-AADA11473295}">
      <dgm:prSet phldrT="[Text]" custT="1"/>
      <dgm:spPr/>
      <dgm:t>
        <a:bodyPr/>
        <a:lstStyle/>
        <a:p>
          <a:r>
            <a:rPr lang="en-US" sz="1800" dirty="0">
              <a:latin typeface="Verdana" panose="020B0604030504040204" pitchFamily="34" charset="0"/>
              <a:ea typeface="Verdana" panose="020B0604030504040204" pitchFamily="34" charset="0"/>
            </a:rPr>
            <a:t>Please change your name to also include your organization.</a:t>
          </a:r>
        </a:p>
      </dgm:t>
    </dgm:pt>
    <dgm:pt modelId="{536F1345-822C-4D3E-B887-BE1CF33FDAD7}" type="parTrans" cxnId="{AE535EE7-5DC3-42F4-906C-4C67272B253A}">
      <dgm:prSet/>
      <dgm:spPr/>
      <dgm:t>
        <a:bodyPr/>
        <a:lstStyle/>
        <a:p>
          <a:endParaRPr lang="en-US"/>
        </a:p>
      </dgm:t>
    </dgm:pt>
    <dgm:pt modelId="{2E0BDC2E-6D52-4C15-B8C9-F1A9BF818AA2}" type="sibTrans" cxnId="{AE535EE7-5DC3-42F4-906C-4C67272B253A}">
      <dgm:prSet/>
      <dgm:spPr/>
      <dgm:t>
        <a:bodyPr/>
        <a:lstStyle/>
        <a:p>
          <a:endParaRPr lang="en-US"/>
        </a:p>
      </dgm:t>
    </dgm:pt>
    <dgm:pt modelId="{71A71DD1-030F-43DD-A903-A86D3BD20ECD}" type="pres">
      <dgm:prSet presAssocID="{3BEAFB2C-442D-4E41-A798-2B863857AFD2}" presName="linear" presStyleCnt="0">
        <dgm:presLayoutVars>
          <dgm:dir/>
          <dgm:animLvl val="lvl"/>
          <dgm:resizeHandles val="exact"/>
        </dgm:presLayoutVars>
      </dgm:prSet>
      <dgm:spPr/>
    </dgm:pt>
    <dgm:pt modelId="{45C0120B-A821-4770-9D98-F42D947B1C2D}" type="pres">
      <dgm:prSet presAssocID="{69F57624-C2E2-4EA8-B63A-71A10D127691}" presName="parentLin" presStyleCnt="0"/>
      <dgm:spPr/>
    </dgm:pt>
    <dgm:pt modelId="{FCA9AB2E-7476-4F6A-8118-100F5629A5D2}" type="pres">
      <dgm:prSet presAssocID="{69F57624-C2E2-4EA8-B63A-71A10D127691}" presName="parentLeftMargin" presStyleLbl="node1" presStyleIdx="0" presStyleCnt="1"/>
      <dgm:spPr/>
    </dgm:pt>
    <dgm:pt modelId="{2BCE8CA1-6E55-4971-B742-B710B73FB502}" type="pres">
      <dgm:prSet presAssocID="{69F57624-C2E2-4EA8-B63A-71A10D127691}" presName="parentText" presStyleLbl="node1" presStyleIdx="0" presStyleCnt="1" custScaleY="40790">
        <dgm:presLayoutVars>
          <dgm:chMax val="0"/>
          <dgm:bulletEnabled val="1"/>
        </dgm:presLayoutVars>
      </dgm:prSet>
      <dgm:spPr/>
    </dgm:pt>
    <dgm:pt modelId="{C9D78C9F-8C27-499E-A15B-12B917BCD257}" type="pres">
      <dgm:prSet presAssocID="{69F57624-C2E2-4EA8-B63A-71A10D127691}" presName="negativeSpace" presStyleCnt="0"/>
      <dgm:spPr/>
    </dgm:pt>
    <dgm:pt modelId="{016F0C30-CB8A-486B-9295-97F289DC3314}" type="pres">
      <dgm:prSet presAssocID="{69F57624-C2E2-4EA8-B63A-71A10D127691}" presName="childText" presStyleLbl="conFgAcc1" presStyleIdx="0" presStyleCnt="1" custLinFactNeighborX="338">
        <dgm:presLayoutVars>
          <dgm:bulletEnabled val="1"/>
        </dgm:presLayoutVars>
      </dgm:prSet>
      <dgm:spPr/>
    </dgm:pt>
  </dgm:ptLst>
  <dgm:cxnLst>
    <dgm:cxn modelId="{5E752229-9B2D-42A3-955A-7F51EFD8EDA6}" type="presOf" srcId="{FBC8996C-4DEE-41E1-83BB-D200A49343D1}" destId="{016F0C30-CB8A-486B-9295-97F289DC3314}" srcOrd="0" destOrd="0" presId="urn:microsoft.com/office/officeart/2005/8/layout/list1"/>
    <dgm:cxn modelId="{5867A62F-7C16-44C9-B5B3-DA1BD963DE80}" type="presOf" srcId="{3BEAFB2C-442D-4E41-A798-2B863857AFD2}" destId="{71A71DD1-030F-43DD-A903-A86D3BD20ECD}" srcOrd="0" destOrd="0" presId="urn:microsoft.com/office/officeart/2005/8/layout/list1"/>
    <dgm:cxn modelId="{64B9473A-37A4-401B-9AD6-6C3961435488}" srcId="{69F57624-C2E2-4EA8-B63A-71A10D127691}" destId="{1FFF8B3D-22E5-4223-B68D-F5E1FA27A6B9}" srcOrd="2" destOrd="0" parTransId="{D63EEC6D-538D-4263-8B55-5D43A812161A}" sibTransId="{705A0A49-60F9-4996-B075-E1D76F0F8E83}"/>
    <dgm:cxn modelId="{7B73F742-1219-402F-9DC8-3F75FC231668}" srcId="{69F57624-C2E2-4EA8-B63A-71A10D127691}" destId="{9D3E555E-2A4B-40C4-9692-678CC73D29BA}" srcOrd="4" destOrd="0" parTransId="{9269E2A3-869C-4315-9C53-55DE238B4BBF}" sibTransId="{EC9453FC-6B76-412B-9D97-39615B39896E}"/>
    <dgm:cxn modelId="{7783A057-3B7D-4348-86E2-EB749220E33C}" srcId="{69F57624-C2E2-4EA8-B63A-71A10D127691}" destId="{FBC8996C-4DEE-41E1-83BB-D200A49343D1}" srcOrd="0" destOrd="0" parTransId="{8A3AE4A1-E31E-4F5E-B20A-8132C51EB9E9}" sibTransId="{0E45E701-D74A-4C52-8441-2C038B8B5A18}"/>
    <dgm:cxn modelId="{506BFD94-628D-458B-8ECD-AC7B485C9585}" type="presOf" srcId="{69F57624-C2E2-4EA8-B63A-71A10D127691}" destId="{2BCE8CA1-6E55-4971-B742-B710B73FB502}" srcOrd="1" destOrd="0" presId="urn:microsoft.com/office/officeart/2005/8/layout/list1"/>
    <dgm:cxn modelId="{670CC5B5-5145-4BB1-A4C1-2C9FBE915504}" type="presOf" srcId="{6E6DDC00-B83F-4425-96F4-D0DE558721C3}" destId="{016F0C30-CB8A-486B-9295-97F289DC3314}" srcOrd="0" destOrd="3" presId="urn:microsoft.com/office/officeart/2005/8/layout/list1"/>
    <dgm:cxn modelId="{D66E4BC6-C478-4329-9EA4-B99225A8AFBC}" type="presOf" srcId="{9D3E555E-2A4B-40C4-9692-678CC73D29BA}" destId="{016F0C30-CB8A-486B-9295-97F289DC3314}" srcOrd="0" destOrd="4" presId="urn:microsoft.com/office/officeart/2005/8/layout/list1"/>
    <dgm:cxn modelId="{FE9250CC-7212-44E3-8281-279EEF93BB9F}" srcId="{69F57624-C2E2-4EA8-B63A-71A10D127691}" destId="{6E6DDC00-B83F-4425-96F4-D0DE558721C3}" srcOrd="3" destOrd="0" parTransId="{45EE2517-CCD9-4C51-B7B5-E5AAD4C532A1}" sibTransId="{437A4F25-D758-4BD5-85B3-2FF453BE30F7}"/>
    <dgm:cxn modelId="{0066E7D0-4768-4702-A5FD-B0257E5E43AF}" type="presOf" srcId="{69F57624-C2E2-4EA8-B63A-71A10D127691}" destId="{FCA9AB2E-7476-4F6A-8118-100F5629A5D2}" srcOrd="0" destOrd="0" presId="urn:microsoft.com/office/officeart/2005/8/layout/list1"/>
    <dgm:cxn modelId="{49F2F0D8-C540-4946-8A2D-D2CE5C9DA46B}" srcId="{3BEAFB2C-442D-4E41-A798-2B863857AFD2}" destId="{69F57624-C2E2-4EA8-B63A-71A10D127691}" srcOrd="0" destOrd="0" parTransId="{4C32F490-45F7-45D4-9D3F-A8FB9B9E142A}" sibTransId="{81F9B631-FE23-4EFB-A091-4F3BCCC7F3B1}"/>
    <dgm:cxn modelId="{AE535EE7-5DC3-42F4-906C-4C67272B253A}" srcId="{69F57624-C2E2-4EA8-B63A-71A10D127691}" destId="{AA30D42A-DB6D-4905-8400-AADA11473295}" srcOrd="1" destOrd="0" parTransId="{536F1345-822C-4D3E-B887-BE1CF33FDAD7}" sibTransId="{2E0BDC2E-6D52-4C15-B8C9-F1A9BF818AA2}"/>
    <dgm:cxn modelId="{861CC4E8-6D69-453A-A69B-EA69AC628C55}" type="presOf" srcId="{1FFF8B3D-22E5-4223-B68D-F5E1FA27A6B9}" destId="{016F0C30-CB8A-486B-9295-97F289DC3314}" srcOrd="0" destOrd="2" presId="urn:microsoft.com/office/officeart/2005/8/layout/list1"/>
    <dgm:cxn modelId="{010B9CEC-6377-4F18-BB68-948B3C385B86}" type="presOf" srcId="{AA30D42A-DB6D-4905-8400-AADA11473295}" destId="{016F0C30-CB8A-486B-9295-97F289DC3314}" srcOrd="0" destOrd="1" presId="urn:microsoft.com/office/officeart/2005/8/layout/list1"/>
    <dgm:cxn modelId="{DA26AC89-8744-4C24-AD0D-833A8845FA77}" type="presParOf" srcId="{71A71DD1-030F-43DD-A903-A86D3BD20ECD}" destId="{45C0120B-A821-4770-9D98-F42D947B1C2D}" srcOrd="0" destOrd="0" presId="urn:microsoft.com/office/officeart/2005/8/layout/list1"/>
    <dgm:cxn modelId="{CC38F4BB-8A06-4394-A438-62D9B573943A}" type="presParOf" srcId="{45C0120B-A821-4770-9D98-F42D947B1C2D}" destId="{FCA9AB2E-7476-4F6A-8118-100F5629A5D2}" srcOrd="0" destOrd="0" presId="urn:microsoft.com/office/officeart/2005/8/layout/list1"/>
    <dgm:cxn modelId="{DC616399-E780-48A0-B541-A06C7CAA8AF7}" type="presParOf" srcId="{45C0120B-A821-4770-9D98-F42D947B1C2D}" destId="{2BCE8CA1-6E55-4971-B742-B710B73FB502}" srcOrd="1" destOrd="0" presId="urn:microsoft.com/office/officeart/2005/8/layout/list1"/>
    <dgm:cxn modelId="{E8479048-20F8-40FE-9812-4DFF89E17C15}" type="presParOf" srcId="{71A71DD1-030F-43DD-A903-A86D3BD20ECD}" destId="{C9D78C9F-8C27-499E-A15B-12B917BCD257}" srcOrd="1" destOrd="0" presId="urn:microsoft.com/office/officeart/2005/8/layout/list1"/>
    <dgm:cxn modelId="{28431BC5-36FE-47A5-AC7C-DA3C82A3E1DA}" type="presParOf" srcId="{71A71DD1-030F-43DD-A903-A86D3BD20ECD}" destId="{016F0C30-CB8A-486B-9295-97F289DC331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91A1CB-84AB-4ABC-9D52-4FB1CC4128F0}" type="doc">
      <dgm:prSet loTypeId="urn:microsoft.com/office/officeart/2011/layout/HexagonRadial" loCatId="cycle" qsTypeId="urn:microsoft.com/office/officeart/2005/8/quickstyle/simple2" qsCatId="simple" csTypeId="urn:microsoft.com/office/officeart/2005/8/colors/accent6_1" csCatId="accent6" phldr="1"/>
      <dgm:spPr/>
      <dgm:t>
        <a:bodyPr/>
        <a:lstStyle/>
        <a:p>
          <a:endParaRPr lang="en-NL"/>
        </a:p>
      </dgm:t>
    </dgm:pt>
    <dgm:pt modelId="{5DF187BF-3F28-4969-B0A9-4FFE0F73119D}">
      <dgm:prSet phldrT="[Text]"/>
      <dgm:spPr>
        <a:solidFill>
          <a:schemeClr val="tx2">
            <a:lumMod val="20000"/>
            <a:lumOff val="80000"/>
          </a:schemeClr>
        </a:solidFill>
        <a:ln>
          <a:solidFill>
            <a:schemeClr val="accent1"/>
          </a:solidFill>
        </a:ln>
      </dgm:spPr>
      <dgm:t>
        <a:bodyPr/>
        <a:lstStyle/>
        <a:p>
          <a:r>
            <a:rPr lang="en-US" dirty="0">
              <a:latin typeface="Arial Black" panose="020B0A04020102020204" pitchFamily="34" charset="0"/>
            </a:rPr>
            <a:t>IATI Guided Implementation</a:t>
          </a:r>
          <a:endParaRPr lang="en-NL" dirty="0">
            <a:latin typeface="Arial Black" panose="020B0A04020102020204" pitchFamily="34" charset="0"/>
          </a:endParaRPr>
        </a:p>
      </dgm:t>
    </dgm:pt>
    <dgm:pt modelId="{94BD5F50-C388-46AE-A5FE-E4DD12DBFEE8}" type="parTrans" cxnId="{F20633C2-0290-4C3B-9CD1-359C3B36C432}">
      <dgm:prSet/>
      <dgm:spPr/>
      <dgm:t>
        <a:bodyPr/>
        <a:lstStyle/>
        <a:p>
          <a:endParaRPr lang="en-NL">
            <a:latin typeface="Arial Black" panose="020B0A04020102020204" pitchFamily="34" charset="0"/>
          </a:endParaRPr>
        </a:p>
      </dgm:t>
    </dgm:pt>
    <dgm:pt modelId="{0A269ECB-3206-4848-94B7-5D1E1A6AAD0C}" type="sibTrans" cxnId="{F20633C2-0290-4C3B-9CD1-359C3B36C432}">
      <dgm:prSet/>
      <dgm:spPr/>
      <dgm:t>
        <a:bodyPr/>
        <a:lstStyle/>
        <a:p>
          <a:endParaRPr lang="en-NL">
            <a:latin typeface="Arial Black" panose="020B0A04020102020204" pitchFamily="34" charset="0"/>
          </a:endParaRPr>
        </a:p>
      </dgm:t>
    </dgm:pt>
    <dgm:pt modelId="{967E4983-DD28-46F6-9CAF-FE672E43686D}">
      <dgm:prSet phldrT="[Text]" custT="1"/>
      <dgm:spPr>
        <a:ln>
          <a:solidFill>
            <a:schemeClr val="accent1"/>
          </a:solidFill>
        </a:ln>
      </dgm:spPr>
      <dgm:t>
        <a:bodyPr anchor="b"/>
        <a:lstStyle/>
        <a:p>
          <a:r>
            <a:rPr lang="en-US" sz="1100" dirty="0">
              <a:latin typeface="Arial Black" panose="020B0A04020102020204" pitchFamily="34" charset="0"/>
            </a:rPr>
            <a:t>Activity structure</a:t>
          </a:r>
          <a:endParaRPr lang="en-NL" sz="1100" dirty="0">
            <a:latin typeface="Arial Black" panose="020B0A04020102020204" pitchFamily="34" charset="0"/>
          </a:endParaRPr>
        </a:p>
      </dgm:t>
    </dgm:pt>
    <dgm:pt modelId="{5240ED94-37F7-4B84-A6AD-B0D05B129A20}" type="parTrans" cxnId="{571BB922-BD79-4404-924A-508BFF79A93D}">
      <dgm:prSet/>
      <dgm:spPr/>
      <dgm:t>
        <a:bodyPr/>
        <a:lstStyle/>
        <a:p>
          <a:endParaRPr lang="en-NL">
            <a:latin typeface="Arial Black" panose="020B0A04020102020204" pitchFamily="34" charset="0"/>
          </a:endParaRPr>
        </a:p>
      </dgm:t>
    </dgm:pt>
    <dgm:pt modelId="{0E48360A-2A14-4E8F-8A7C-04B7356EBB31}" type="sibTrans" cxnId="{571BB922-BD79-4404-924A-508BFF79A93D}">
      <dgm:prSet/>
      <dgm:spPr/>
      <dgm:t>
        <a:bodyPr/>
        <a:lstStyle/>
        <a:p>
          <a:endParaRPr lang="en-NL">
            <a:latin typeface="Arial Black" panose="020B0A04020102020204" pitchFamily="34" charset="0"/>
          </a:endParaRPr>
        </a:p>
      </dgm:t>
    </dgm:pt>
    <dgm:pt modelId="{FEE035F2-4D1B-47A2-9718-BDF6288964BA}">
      <dgm:prSet phldrT="[Text]" custT="1"/>
      <dgm:spPr>
        <a:ln>
          <a:solidFill>
            <a:schemeClr val="accent1"/>
          </a:solidFill>
        </a:ln>
      </dgm:spPr>
      <dgm:t>
        <a:bodyPr anchor="b"/>
        <a:lstStyle/>
        <a:p>
          <a:r>
            <a:rPr lang="en-US" sz="1100" dirty="0">
              <a:latin typeface="Arial Black" panose="020B0A04020102020204" pitchFamily="34" charset="0"/>
            </a:rPr>
            <a:t>Basic info</a:t>
          </a:r>
          <a:endParaRPr lang="en-NL" sz="1100" dirty="0">
            <a:latin typeface="Arial Black" panose="020B0A04020102020204" pitchFamily="34" charset="0"/>
          </a:endParaRPr>
        </a:p>
      </dgm:t>
    </dgm:pt>
    <dgm:pt modelId="{8E5B5F34-BC17-4FED-A7B6-9ABF7BD4099E}" type="parTrans" cxnId="{AC47442A-B079-4128-B0C4-DB8BB3D7413A}">
      <dgm:prSet/>
      <dgm:spPr/>
      <dgm:t>
        <a:bodyPr/>
        <a:lstStyle/>
        <a:p>
          <a:endParaRPr lang="en-NL">
            <a:latin typeface="Arial Black" panose="020B0A04020102020204" pitchFamily="34" charset="0"/>
          </a:endParaRPr>
        </a:p>
      </dgm:t>
    </dgm:pt>
    <dgm:pt modelId="{0E2B36B9-9C99-4D81-A1FE-202F965D0A6F}" type="sibTrans" cxnId="{AC47442A-B079-4128-B0C4-DB8BB3D7413A}">
      <dgm:prSet/>
      <dgm:spPr/>
      <dgm:t>
        <a:bodyPr/>
        <a:lstStyle/>
        <a:p>
          <a:endParaRPr lang="en-NL">
            <a:latin typeface="Arial Black" panose="020B0A04020102020204" pitchFamily="34" charset="0"/>
          </a:endParaRPr>
        </a:p>
      </dgm:t>
    </dgm:pt>
    <dgm:pt modelId="{CDEBF5D3-DFAC-42A6-A72C-11D7BC304D21}">
      <dgm:prSet phldrT="[Text]" custT="1"/>
      <dgm:spPr>
        <a:ln>
          <a:solidFill>
            <a:schemeClr val="accent1"/>
          </a:solidFill>
        </a:ln>
      </dgm:spPr>
      <dgm:t>
        <a:bodyPr anchor="b"/>
        <a:lstStyle/>
        <a:p>
          <a:r>
            <a:rPr lang="en-US" sz="1100" dirty="0">
              <a:latin typeface="Arial Black" panose="020B0A04020102020204" pitchFamily="34" charset="0"/>
            </a:rPr>
            <a:t>Linking to partners</a:t>
          </a:r>
          <a:endParaRPr lang="en-NL" sz="1100" dirty="0">
            <a:latin typeface="Arial Black" panose="020B0A04020102020204" pitchFamily="34" charset="0"/>
          </a:endParaRPr>
        </a:p>
      </dgm:t>
    </dgm:pt>
    <dgm:pt modelId="{2BB87107-0C4C-448C-BBB6-7182A491B51F}" type="parTrans" cxnId="{5CCAE4DF-29BA-4234-842A-B1931884F266}">
      <dgm:prSet/>
      <dgm:spPr/>
      <dgm:t>
        <a:bodyPr/>
        <a:lstStyle/>
        <a:p>
          <a:endParaRPr lang="en-NL">
            <a:latin typeface="Arial Black" panose="020B0A04020102020204" pitchFamily="34" charset="0"/>
          </a:endParaRPr>
        </a:p>
      </dgm:t>
    </dgm:pt>
    <dgm:pt modelId="{F4CAE065-8CF2-491B-8453-C67983B5374E}" type="sibTrans" cxnId="{5CCAE4DF-29BA-4234-842A-B1931884F266}">
      <dgm:prSet/>
      <dgm:spPr/>
      <dgm:t>
        <a:bodyPr/>
        <a:lstStyle/>
        <a:p>
          <a:endParaRPr lang="en-NL">
            <a:latin typeface="Arial Black" panose="020B0A04020102020204" pitchFamily="34" charset="0"/>
          </a:endParaRPr>
        </a:p>
      </dgm:t>
    </dgm:pt>
    <dgm:pt modelId="{81F7DD8D-C7D2-4E7B-B130-026D2CBFFC5D}">
      <dgm:prSet phldrT="[Text]" custT="1"/>
      <dgm:spPr>
        <a:ln>
          <a:solidFill>
            <a:schemeClr val="accent1"/>
          </a:solidFill>
        </a:ln>
      </dgm:spPr>
      <dgm:t>
        <a:bodyPr anchor="b"/>
        <a:lstStyle/>
        <a:p>
          <a:r>
            <a:rPr lang="en-US" sz="1100" dirty="0">
              <a:latin typeface="Arial Black" panose="020B0A04020102020204" pitchFamily="34" charset="0"/>
            </a:rPr>
            <a:t>Additional fields &amp; documents</a:t>
          </a:r>
          <a:endParaRPr lang="en-NL" sz="1100" dirty="0">
            <a:latin typeface="Arial Black" panose="020B0A04020102020204" pitchFamily="34" charset="0"/>
          </a:endParaRPr>
        </a:p>
      </dgm:t>
    </dgm:pt>
    <dgm:pt modelId="{BD5A00FA-E7D0-4CA6-AA79-9CBED2C1D2C7}" type="parTrans" cxnId="{10192D7A-65B6-4041-8920-28DE12452E01}">
      <dgm:prSet/>
      <dgm:spPr/>
      <dgm:t>
        <a:bodyPr/>
        <a:lstStyle/>
        <a:p>
          <a:endParaRPr lang="en-NL">
            <a:latin typeface="Arial Black" panose="020B0A04020102020204" pitchFamily="34" charset="0"/>
          </a:endParaRPr>
        </a:p>
      </dgm:t>
    </dgm:pt>
    <dgm:pt modelId="{5363C199-818D-4F38-935A-FFA70E654F14}" type="sibTrans" cxnId="{10192D7A-65B6-4041-8920-28DE12452E01}">
      <dgm:prSet/>
      <dgm:spPr/>
      <dgm:t>
        <a:bodyPr/>
        <a:lstStyle/>
        <a:p>
          <a:endParaRPr lang="en-NL">
            <a:latin typeface="Arial Black" panose="020B0A04020102020204" pitchFamily="34" charset="0"/>
          </a:endParaRPr>
        </a:p>
      </dgm:t>
    </dgm:pt>
    <dgm:pt modelId="{7AFF9EB8-4B30-46B9-A7DD-7C265B9FB6B2}">
      <dgm:prSet phldrT="[Text]" custT="1"/>
      <dgm:spPr>
        <a:ln>
          <a:solidFill>
            <a:schemeClr val="accent1"/>
          </a:solidFill>
        </a:ln>
      </dgm:spPr>
      <dgm:t>
        <a:bodyPr anchor="b"/>
        <a:lstStyle/>
        <a:p>
          <a:r>
            <a:rPr lang="en-US" sz="1100" dirty="0">
              <a:latin typeface="Arial Black" panose="020B0A04020102020204" pitchFamily="34" charset="0"/>
            </a:rPr>
            <a:t>Financial data</a:t>
          </a:r>
          <a:endParaRPr lang="en-NL" sz="1100" dirty="0">
            <a:latin typeface="Arial Black" panose="020B0A04020102020204" pitchFamily="34" charset="0"/>
          </a:endParaRPr>
        </a:p>
      </dgm:t>
    </dgm:pt>
    <dgm:pt modelId="{BA682012-43C2-4D17-A1F0-94B4BECA8B03}" type="parTrans" cxnId="{75E4BFC8-8A12-413B-B919-2FACA19F0009}">
      <dgm:prSet/>
      <dgm:spPr/>
      <dgm:t>
        <a:bodyPr/>
        <a:lstStyle/>
        <a:p>
          <a:endParaRPr lang="en-NL">
            <a:latin typeface="Arial Black" panose="020B0A04020102020204" pitchFamily="34" charset="0"/>
          </a:endParaRPr>
        </a:p>
      </dgm:t>
    </dgm:pt>
    <dgm:pt modelId="{42A2843C-FDC1-4971-91E5-C4C4565CE9C8}" type="sibTrans" cxnId="{75E4BFC8-8A12-413B-B919-2FACA19F0009}">
      <dgm:prSet/>
      <dgm:spPr/>
      <dgm:t>
        <a:bodyPr/>
        <a:lstStyle/>
        <a:p>
          <a:endParaRPr lang="en-NL">
            <a:latin typeface="Arial Black" panose="020B0A04020102020204" pitchFamily="34" charset="0"/>
          </a:endParaRPr>
        </a:p>
      </dgm:t>
    </dgm:pt>
    <dgm:pt modelId="{17C7660F-37C7-4138-A83C-DF401AE3E186}">
      <dgm:prSet phldrT="[Text]" custT="1"/>
      <dgm:spPr>
        <a:ln>
          <a:solidFill>
            <a:schemeClr val="accent1"/>
          </a:solidFill>
        </a:ln>
      </dgm:spPr>
      <dgm:t>
        <a:bodyPr anchor="b"/>
        <a:lstStyle/>
        <a:p>
          <a:r>
            <a:rPr lang="en-US" sz="1100" dirty="0">
              <a:latin typeface="Arial Black" panose="020B0A04020102020204" pitchFamily="34" charset="0"/>
            </a:rPr>
            <a:t>Results</a:t>
          </a:r>
          <a:endParaRPr lang="en-NL" sz="1100" dirty="0">
            <a:latin typeface="Arial Black" panose="020B0A04020102020204" pitchFamily="34" charset="0"/>
          </a:endParaRPr>
        </a:p>
      </dgm:t>
    </dgm:pt>
    <dgm:pt modelId="{63B24F22-53B9-4FB0-B0CA-8D2345D05205}" type="parTrans" cxnId="{0190B889-93F2-4E92-9E72-E53ED94CF7E4}">
      <dgm:prSet/>
      <dgm:spPr/>
      <dgm:t>
        <a:bodyPr/>
        <a:lstStyle/>
        <a:p>
          <a:endParaRPr lang="en-NL">
            <a:latin typeface="Arial Black" panose="020B0A04020102020204" pitchFamily="34" charset="0"/>
          </a:endParaRPr>
        </a:p>
      </dgm:t>
    </dgm:pt>
    <dgm:pt modelId="{6F20A65C-2E74-459C-9439-3A454BAA5D5C}" type="sibTrans" cxnId="{0190B889-93F2-4E92-9E72-E53ED94CF7E4}">
      <dgm:prSet/>
      <dgm:spPr/>
      <dgm:t>
        <a:bodyPr/>
        <a:lstStyle/>
        <a:p>
          <a:endParaRPr lang="en-NL">
            <a:latin typeface="Arial Black" panose="020B0A04020102020204" pitchFamily="34" charset="0"/>
          </a:endParaRPr>
        </a:p>
      </dgm:t>
    </dgm:pt>
    <dgm:pt modelId="{1E375A92-5724-4845-ACCD-EE6FF2AC1498}" type="pres">
      <dgm:prSet presAssocID="{5591A1CB-84AB-4ABC-9D52-4FB1CC4128F0}" presName="Name0" presStyleCnt="0">
        <dgm:presLayoutVars>
          <dgm:chMax val="1"/>
          <dgm:chPref val="1"/>
          <dgm:dir/>
          <dgm:animOne val="branch"/>
          <dgm:animLvl val="lvl"/>
        </dgm:presLayoutVars>
      </dgm:prSet>
      <dgm:spPr/>
    </dgm:pt>
    <dgm:pt modelId="{1C4D6542-05FC-40C8-9F5E-0AAA027EB28C}" type="pres">
      <dgm:prSet presAssocID="{5DF187BF-3F28-4969-B0A9-4FFE0F73119D}" presName="Parent" presStyleLbl="node0" presStyleIdx="0" presStyleCnt="1">
        <dgm:presLayoutVars>
          <dgm:chMax val="6"/>
          <dgm:chPref val="6"/>
        </dgm:presLayoutVars>
      </dgm:prSet>
      <dgm:spPr/>
    </dgm:pt>
    <dgm:pt modelId="{F249983B-94CA-478A-816B-0197E93E1F26}" type="pres">
      <dgm:prSet presAssocID="{967E4983-DD28-46F6-9CAF-FE672E43686D}" presName="Accent1" presStyleCnt="0"/>
      <dgm:spPr/>
    </dgm:pt>
    <dgm:pt modelId="{062A1962-6E29-46C8-BEFC-59E108195BA3}" type="pres">
      <dgm:prSet presAssocID="{967E4983-DD28-46F6-9CAF-FE672E43686D}" presName="Accent" presStyleLbl="bgShp" presStyleIdx="0" presStyleCnt="6"/>
      <dgm:spPr/>
    </dgm:pt>
    <dgm:pt modelId="{8AC838B2-399E-4951-AB93-42663409D990}" type="pres">
      <dgm:prSet presAssocID="{967E4983-DD28-46F6-9CAF-FE672E43686D}" presName="Child1" presStyleLbl="node1" presStyleIdx="0" presStyleCnt="6">
        <dgm:presLayoutVars>
          <dgm:chMax val="0"/>
          <dgm:chPref val="0"/>
          <dgm:bulletEnabled val="1"/>
        </dgm:presLayoutVars>
      </dgm:prSet>
      <dgm:spPr/>
    </dgm:pt>
    <dgm:pt modelId="{20462573-5713-4E90-981F-72DB94FFAEA7}" type="pres">
      <dgm:prSet presAssocID="{FEE035F2-4D1B-47A2-9718-BDF6288964BA}" presName="Accent2" presStyleCnt="0"/>
      <dgm:spPr/>
    </dgm:pt>
    <dgm:pt modelId="{AC32C497-79BF-42B4-BFE1-F45312E0CE29}" type="pres">
      <dgm:prSet presAssocID="{FEE035F2-4D1B-47A2-9718-BDF6288964BA}" presName="Accent" presStyleLbl="bgShp" presStyleIdx="1" presStyleCnt="6"/>
      <dgm:spPr/>
    </dgm:pt>
    <dgm:pt modelId="{E2C5600D-FA14-44E1-B7A6-7BAF1C9D4D78}" type="pres">
      <dgm:prSet presAssocID="{FEE035F2-4D1B-47A2-9718-BDF6288964BA}" presName="Child2" presStyleLbl="node1" presStyleIdx="1" presStyleCnt="6">
        <dgm:presLayoutVars>
          <dgm:chMax val="0"/>
          <dgm:chPref val="0"/>
          <dgm:bulletEnabled val="1"/>
        </dgm:presLayoutVars>
      </dgm:prSet>
      <dgm:spPr/>
    </dgm:pt>
    <dgm:pt modelId="{2CC07AD3-13BE-4AF5-B2D9-0C8097D07873}" type="pres">
      <dgm:prSet presAssocID="{CDEBF5D3-DFAC-42A6-A72C-11D7BC304D21}" presName="Accent3" presStyleCnt="0"/>
      <dgm:spPr/>
    </dgm:pt>
    <dgm:pt modelId="{F02F5BC4-4C26-4814-AD2E-9C414AD95BF2}" type="pres">
      <dgm:prSet presAssocID="{CDEBF5D3-DFAC-42A6-A72C-11D7BC304D21}" presName="Accent" presStyleLbl="bgShp" presStyleIdx="2" presStyleCnt="6"/>
      <dgm:spPr/>
    </dgm:pt>
    <dgm:pt modelId="{14BE0A7C-4444-41D6-A49A-435D36965C79}" type="pres">
      <dgm:prSet presAssocID="{CDEBF5D3-DFAC-42A6-A72C-11D7BC304D21}" presName="Child3" presStyleLbl="node1" presStyleIdx="2" presStyleCnt="6">
        <dgm:presLayoutVars>
          <dgm:chMax val="0"/>
          <dgm:chPref val="0"/>
          <dgm:bulletEnabled val="1"/>
        </dgm:presLayoutVars>
      </dgm:prSet>
      <dgm:spPr/>
    </dgm:pt>
    <dgm:pt modelId="{552F75F8-03A0-4F03-B35E-66274CD751D0}" type="pres">
      <dgm:prSet presAssocID="{81F7DD8D-C7D2-4E7B-B130-026D2CBFFC5D}" presName="Accent4" presStyleCnt="0"/>
      <dgm:spPr/>
    </dgm:pt>
    <dgm:pt modelId="{C2224DC5-A372-434C-99A9-7DCA2B7803FB}" type="pres">
      <dgm:prSet presAssocID="{81F7DD8D-C7D2-4E7B-B130-026D2CBFFC5D}" presName="Accent" presStyleLbl="bgShp" presStyleIdx="3" presStyleCnt="6"/>
      <dgm:spPr/>
    </dgm:pt>
    <dgm:pt modelId="{508C3414-690B-40D0-A0C8-8B2FE14E3E04}" type="pres">
      <dgm:prSet presAssocID="{81F7DD8D-C7D2-4E7B-B130-026D2CBFFC5D}" presName="Child4" presStyleLbl="node1" presStyleIdx="3" presStyleCnt="6">
        <dgm:presLayoutVars>
          <dgm:chMax val="0"/>
          <dgm:chPref val="0"/>
          <dgm:bulletEnabled val="1"/>
        </dgm:presLayoutVars>
      </dgm:prSet>
      <dgm:spPr/>
    </dgm:pt>
    <dgm:pt modelId="{D84A0F16-BD56-4ACD-A90C-6E45B467A1E8}" type="pres">
      <dgm:prSet presAssocID="{7AFF9EB8-4B30-46B9-A7DD-7C265B9FB6B2}" presName="Accent5" presStyleCnt="0"/>
      <dgm:spPr/>
    </dgm:pt>
    <dgm:pt modelId="{3E929A0F-1C39-4C50-B850-844927B621AF}" type="pres">
      <dgm:prSet presAssocID="{7AFF9EB8-4B30-46B9-A7DD-7C265B9FB6B2}" presName="Accent" presStyleLbl="bgShp" presStyleIdx="4" presStyleCnt="6"/>
      <dgm:spPr/>
    </dgm:pt>
    <dgm:pt modelId="{77213367-71CB-4FBC-9F39-54F2FAEFC7FE}" type="pres">
      <dgm:prSet presAssocID="{7AFF9EB8-4B30-46B9-A7DD-7C265B9FB6B2}" presName="Child5" presStyleLbl="node1" presStyleIdx="4" presStyleCnt="6">
        <dgm:presLayoutVars>
          <dgm:chMax val="0"/>
          <dgm:chPref val="0"/>
          <dgm:bulletEnabled val="1"/>
        </dgm:presLayoutVars>
      </dgm:prSet>
      <dgm:spPr/>
    </dgm:pt>
    <dgm:pt modelId="{D48C0E0F-9287-49CD-9E18-6DF39B5803E8}" type="pres">
      <dgm:prSet presAssocID="{17C7660F-37C7-4138-A83C-DF401AE3E186}" presName="Accent6" presStyleCnt="0"/>
      <dgm:spPr/>
    </dgm:pt>
    <dgm:pt modelId="{F9374547-4197-4427-B340-320F04648791}" type="pres">
      <dgm:prSet presAssocID="{17C7660F-37C7-4138-A83C-DF401AE3E186}" presName="Accent" presStyleLbl="bgShp" presStyleIdx="5" presStyleCnt="6"/>
      <dgm:spPr/>
    </dgm:pt>
    <dgm:pt modelId="{0D8F78C9-1144-42A8-B6A9-485BC8A73354}" type="pres">
      <dgm:prSet presAssocID="{17C7660F-37C7-4138-A83C-DF401AE3E186}" presName="Child6" presStyleLbl="node1" presStyleIdx="5" presStyleCnt="6">
        <dgm:presLayoutVars>
          <dgm:chMax val="0"/>
          <dgm:chPref val="0"/>
          <dgm:bulletEnabled val="1"/>
        </dgm:presLayoutVars>
      </dgm:prSet>
      <dgm:spPr/>
    </dgm:pt>
  </dgm:ptLst>
  <dgm:cxnLst>
    <dgm:cxn modelId="{571BB922-BD79-4404-924A-508BFF79A93D}" srcId="{5DF187BF-3F28-4969-B0A9-4FFE0F73119D}" destId="{967E4983-DD28-46F6-9CAF-FE672E43686D}" srcOrd="0" destOrd="0" parTransId="{5240ED94-37F7-4B84-A6AD-B0D05B129A20}" sibTransId="{0E48360A-2A14-4E8F-8A7C-04B7356EBB31}"/>
    <dgm:cxn modelId="{AC47442A-B079-4128-B0C4-DB8BB3D7413A}" srcId="{5DF187BF-3F28-4969-B0A9-4FFE0F73119D}" destId="{FEE035F2-4D1B-47A2-9718-BDF6288964BA}" srcOrd="1" destOrd="0" parTransId="{8E5B5F34-BC17-4FED-A7B6-9ABF7BD4099E}" sibTransId="{0E2B36B9-9C99-4D81-A1FE-202F965D0A6F}"/>
    <dgm:cxn modelId="{ED45432D-826B-4E04-8379-52D9E1F7E69A}" type="presOf" srcId="{5DF187BF-3F28-4969-B0A9-4FFE0F73119D}" destId="{1C4D6542-05FC-40C8-9F5E-0AAA027EB28C}" srcOrd="0" destOrd="0" presId="urn:microsoft.com/office/officeart/2011/layout/HexagonRadial"/>
    <dgm:cxn modelId="{06EA1067-3E11-4FC1-8FD2-64B14EC1DC68}" type="presOf" srcId="{5591A1CB-84AB-4ABC-9D52-4FB1CC4128F0}" destId="{1E375A92-5724-4845-ACCD-EE6FF2AC1498}" srcOrd="0" destOrd="0" presId="urn:microsoft.com/office/officeart/2011/layout/HexagonRadial"/>
    <dgm:cxn modelId="{76ABAF59-DBDD-4C03-BE93-470D1F6A46D9}" type="presOf" srcId="{7AFF9EB8-4B30-46B9-A7DD-7C265B9FB6B2}" destId="{77213367-71CB-4FBC-9F39-54F2FAEFC7FE}" srcOrd="0" destOrd="0" presId="urn:microsoft.com/office/officeart/2011/layout/HexagonRadial"/>
    <dgm:cxn modelId="{10192D7A-65B6-4041-8920-28DE12452E01}" srcId="{5DF187BF-3F28-4969-B0A9-4FFE0F73119D}" destId="{81F7DD8D-C7D2-4E7B-B130-026D2CBFFC5D}" srcOrd="3" destOrd="0" parTransId="{BD5A00FA-E7D0-4CA6-AA79-9CBED2C1D2C7}" sibTransId="{5363C199-818D-4F38-935A-FFA70E654F14}"/>
    <dgm:cxn modelId="{0190B889-93F2-4E92-9E72-E53ED94CF7E4}" srcId="{5DF187BF-3F28-4969-B0A9-4FFE0F73119D}" destId="{17C7660F-37C7-4138-A83C-DF401AE3E186}" srcOrd="5" destOrd="0" parTransId="{63B24F22-53B9-4FB0-B0CA-8D2345D05205}" sibTransId="{6F20A65C-2E74-459C-9439-3A454BAA5D5C}"/>
    <dgm:cxn modelId="{BE5C7D9A-5016-4639-A35C-2753DAC58CF9}" type="presOf" srcId="{17C7660F-37C7-4138-A83C-DF401AE3E186}" destId="{0D8F78C9-1144-42A8-B6A9-485BC8A73354}" srcOrd="0" destOrd="0" presId="urn:microsoft.com/office/officeart/2011/layout/HexagonRadial"/>
    <dgm:cxn modelId="{472CD1A4-ABB7-40F4-921B-7A3C3129B967}" type="presOf" srcId="{FEE035F2-4D1B-47A2-9718-BDF6288964BA}" destId="{E2C5600D-FA14-44E1-B7A6-7BAF1C9D4D78}" srcOrd="0" destOrd="0" presId="urn:microsoft.com/office/officeart/2011/layout/HexagonRadial"/>
    <dgm:cxn modelId="{F20633C2-0290-4C3B-9CD1-359C3B36C432}" srcId="{5591A1CB-84AB-4ABC-9D52-4FB1CC4128F0}" destId="{5DF187BF-3F28-4969-B0A9-4FFE0F73119D}" srcOrd="0" destOrd="0" parTransId="{94BD5F50-C388-46AE-A5FE-E4DD12DBFEE8}" sibTransId="{0A269ECB-3206-4848-94B7-5D1E1A6AAD0C}"/>
    <dgm:cxn modelId="{75E4BFC8-8A12-413B-B919-2FACA19F0009}" srcId="{5DF187BF-3F28-4969-B0A9-4FFE0F73119D}" destId="{7AFF9EB8-4B30-46B9-A7DD-7C265B9FB6B2}" srcOrd="4" destOrd="0" parTransId="{BA682012-43C2-4D17-A1F0-94B4BECA8B03}" sibTransId="{42A2843C-FDC1-4971-91E5-C4C4565CE9C8}"/>
    <dgm:cxn modelId="{D322B5CA-D49C-4020-87C7-7B554E087A68}" type="presOf" srcId="{CDEBF5D3-DFAC-42A6-A72C-11D7BC304D21}" destId="{14BE0A7C-4444-41D6-A49A-435D36965C79}" srcOrd="0" destOrd="0" presId="urn:microsoft.com/office/officeart/2011/layout/HexagonRadial"/>
    <dgm:cxn modelId="{5CCAE4DF-29BA-4234-842A-B1931884F266}" srcId="{5DF187BF-3F28-4969-B0A9-4FFE0F73119D}" destId="{CDEBF5D3-DFAC-42A6-A72C-11D7BC304D21}" srcOrd="2" destOrd="0" parTransId="{2BB87107-0C4C-448C-BBB6-7182A491B51F}" sibTransId="{F4CAE065-8CF2-491B-8453-C67983B5374E}"/>
    <dgm:cxn modelId="{8F3CD4E0-2F4A-40D1-9151-44E3929A388C}" type="presOf" srcId="{81F7DD8D-C7D2-4E7B-B130-026D2CBFFC5D}" destId="{508C3414-690B-40D0-A0C8-8B2FE14E3E04}" srcOrd="0" destOrd="0" presId="urn:microsoft.com/office/officeart/2011/layout/HexagonRadial"/>
    <dgm:cxn modelId="{84953DF3-52A0-48C9-845B-D90B22DC0BD9}" type="presOf" srcId="{967E4983-DD28-46F6-9CAF-FE672E43686D}" destId="{8AC838B2-399E-4951-AB93-42663409D990}" srcOrd="0" destOrd="0" presId="urn:microsoft.com/office/officeart/2011/layout/HexagonRadial"/>
    <dgm:cxn modelId="{67FFEAB6-F448-42E7-B229-646CF05FE2A5}" type="presParOf" srcId="{1E375A92-5724-4845-ACCD-EE6FF2AC1498}" destId="{1C4D6542-05FC-40C8-9F5E-0AAA027EB28C}" srcOrd="0" destOrd="0" presId="urn:microsoft.com/office/officeart/2011/layout/HexagonRadial"/>
    <dgm:cxn modelId="{25E7C255-F6B7-4009-BE18-EC0D2198EF2C}" type="presParOf" srcId="{1E375A92-5724-4845-ACCD-EE6FF2AC1498}" destId="{F249983B-94CA-478A-816B-0197E93E1F26}" srcOrd="1" destOrd="0" presId="urn:microsoft.com/office/officeart/2011/layout/HexagonRadial"/>
    <dgm:cxn modelId="{5571E407-8C2B-4164-95A4-644522512C87}" type="presParOf" srcId="{F249983B-94CA-478A-816B-0197E93E1F26}" destId="{062A1962-6E29-46C8-BEFC-59E108195BA3}" srcOrd="0" destOrd="0" presId="urn:microsoft.com/office/officeart/2011/layout/HexagonRadial"/>
    <dgm:cxn modelId="{9DCC55E6-65DD-40B2-8C88-2B29CF493AB6}" type="presParOf" srcId="{1E375A92-5724-4845-ACCD-EE6FF2AC1498}" destId="{8AC838B2-399E-4951-AB93-42663409D990}" srcOrd="2" destOrd="0" presId="urn:microsoft.com/office/officeart/2011/layout/HexagonRadial"/>
    <dgm:cxn modelId="{87789AA1-EBA3-4970-B147-F9C6E54F0DA0}" type="presParOf" srcId="{1E375A92-5724-4845-ACCD-EE6FF2AC1498}" destId="{20462573-5713-4E90-981F-72DB94FFAEA7}" srcOrd="3" destOrd="0" presId="urn:microsoft.com/office/officeart/2011/layout/HexagonRadial"/>
    <dgm:cxn modelId="{CB92CB4C-25DB-4EF0-9F71-3CE921FA003C}" type="presParOf" srcId="{20462573-5713-4E90-981F-72DB94FFAEA7}" destId="{AC32C497-79BF-42B4-BFE1-F45312E0CE29}" srcOrd="0" destOrd="0" presId="urn:microsoft.com/office/officeart/2011/layout/HexagonRadial"/>
    <dgm:cxn modelId="{5B925A8B-818E-4C1B-A115-D73B2732AD9F}" type="presParOf" srcId="{1E375A92-5724-4845-ACCD-EE6FF2AC1498}" destId="{E2C5600D-FA14-44E1-B7A6-7BAF1C9D4D78}" srcOrd="4" destOrd="0" presId="urn:microsoft.com/office/officeart/2011/layout/HexagonRadial"/>
    <dgm:cxn modelId="{43E4EEC9-6879-4298-9FDE-464F8925CAF9}" type="presParOf" srcId="{1E375A92-5724-4845-ACCD-EE6FF2AC1498}" destId="{2CC07AD3-13BE-4AF5-B2D9-0C8097D07873}" srcOrd="5" destOrd="0" presId="urn:microsoft.com/office/officeart/2011/layout/HexagonRadial"/>
    <dgm:cxn modelId="{FF0A3E6A-2571-4521-9C0F-3A67CAD11DE4}" type="presParOf" srcId="{2CC07AD3-13BE-4AF5-B2D9-0C8097D07873}" destId="{F02F5BC4-4C26-4814-AD2E-9C414AD95BF2}" srcOrd="0" destOrd="0" presId="urn:microsoft.com/office/officeart/2011/layout/HexagonRadial"/>
    <dgm:cxn modelId="{FE9B68BC-AC28-4597-B873-4085A5544DD4}" type="presParOf" srcId="{1E375A92-5724-4845-ACCD-EE6FF2AC1498}" destId="{14BE0A7C-4444-41D6-A49A-435D36965C79}" srcOrd="6" destOrd="0" presId="urn:microsoft.com/office/officeart/2011/layout/HexagonRadial"/>
    <dgm:cxn modelId="{FA5D580B-E54A-4B5D-8242-671BF06A8E19}" type="presParOf" srcId="{1E375A92-5724-4845-ACCD-EE6FF2AC1498}" destId="{552F75F8-03A0-4F03-B35E-66274CD751D0}" srcOrd="7" destOrd="0" presId="urn:microsoft.com/office/officeart/2011/layout/HexagonRadial"/>
    <dgm:cxn modelId="{A23B2368-713E-4E2D-ACD2-A118A889611A}" type="presParOf" srcId="{552F75F8-03A0-4F03-B35E-66274CD751D0}" destId="{C2224DC5-A372-434C-99A9-7DCA2B7803FB}" srcOrd="0" destOrd="0" presId="urn:microsoft.com/office/officeart/2011/layout/HexagonRadial"/>
    <dgm:cxn modelId="{54351079-B568-4814-8F8E-01D42FE69C01}" type="presParOf" srcId="{1E375A92-5724-4845-ACCD-EE6FF2AC1498}" destId="{508C3414-690B-40D0-A0C8-8B2FE14E3E04}" srcOrd="8" destOrd="0" presId="urn:microsoft.com/office/officeart/2011/layout/HexagonRadial"/>
    <dgm:cxn modelId="{0E5307FA-D46B-4207-B37F-E891EDDFBCAF}" type="presParOf" srcId="{1E375A92-5724-4845-ACCD-EE6FF2AC1498}" destId="{D84A0F16-BD56-4ACD-A90C-6E45B467A1E8}" srcOrd="9" destOrd="0" presId="urn:microsoft.com/office/officeart/2011/layout/HexagonRadial"/>
    <dgm:cxn modelId="{CA758FEC-277A-4D06-86CA-304E4571A3E8}" type="presParOf" srcId="{D84A0F16-BD56-4ACD-A90C-6E45B467A1E8}" destId="{3E929A0F-1C39-4C50-B850-844927B621AF}" srcOrd="0" destOrd="0" presId="urn:microsoft.com/office/officeart/2011/layout/HexagonRadial"/>
    <dgm:cxn modelId="{A1520F37-8D92-43F2-A420-94A3F824D0C6}" type="presParOf" srcId="{1E375A92-5724-4845-ACCD-EE6FF2AC1498}" destId="{77213367-71CB-4FBC-9F39-54F2FAEFC7FE}" srcOrd="10" destOrd="0" presId="urn:microsoft.com/office/officeart/2011/layout/HexagonRadial"/>
    <dgm:cxn modelId="{8E5BF54D-B176-4F1E-945A-A95DE5092FE7}" type="presParOf" srcId="{1E375A92-5724-4845-ACCD-EE6FF2AC1498}" destId="{D48C0E0F-9287-49CD-9E18-6DF39B5803E8}" srcOrd="11" destOrd="0" presId="urn:microsoft.com/office/officeart/2011/layout/HexagonRadial"/>
    <dgm:cxn modelId="{598B3548-F839-4EBF-9533-CAA75FCFF459}" type="presParOf" srcId="{D48C0E0F-9287-49CD-9E18-6DF39B5803E8}" destId="{F9374547-4197-4427-B340-320F04648791}" srcOrd="0" destOrd="0" presId="urn:microsoft.com/office/officeart/2011/layout/HexagonRadial"/>
    <dgm:cxn modelId="{454A675C-D4FF-440B-A15C-27CB7BA64841}" type="presParOf" srcId="{1E375A92-5724-4845-ACCD-EE6FF2AC1498}" destId="{0D8F78C9-1144-42A8-B6A9-485BC8A73354}"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91A1CB-84AB-4ABC-9D52-4FB1CC4128F0}" type="doc">
      <dgm:prSet loTypeId="urn:microsoft.com/office/officeart/2011/layout/HexagonRadial" loCatId="cycle" qsTypeId="urn:microsoft.com/office/officeart/2005/8/quickstyle/simple2" qsCatId="simple" csTypeId="urn:microsoft.com/office/officeart/2005/8/colors/accent6_1" csCatId="accent6" phldr="1"/>
      <dgm:spPr/>
      <dgm:t>
        <a:bodyPr/>
        <a:lstStyle/>
        <a:p>
          <a:endParaRPr lang="en-NL"/>
        </a:p>
      </dgm:t>
    </dgm:pt>
    <dgm:pt modelId="{5DF187BF-3F28-4969-B0A9-4FFE0F73119D}">
      <dgm:prSet phldrT="[Text]" custT="1"/>
      <dgm:spPr>
        <a:solidFill>
          <a:schemeClr val="tx2">
            <a:lumMod val="20000"/>
            <a:lumOff val="80000"/>
          </a:schemeClr>
        </a:solidFill>
        <a:ln>
          <a:solidFill>
            <a:schemeClr val="accent1"/>
          </a:solidFill>
        </a:ln>
      </dgm:spPr>
      <dgm:t>
        <a:bodyPr/>
        <a:lstStyle/>
        <a:p>
          <a:r>
            <a:rPr lang="en-US" sz="700" dirty="0">
              <a:latin typeface="Arial Black" panose="020B0A04020102020204" pitchFamily="34" charset="0"/>
            </a:rPr>
            <a:t>IATI Guided Implementation</a:t>
          </a:r>
          <a:endParaRPr lang="en-NL" sz="700" dirty="0">
            <a:latin typeface="Arial Black" panose="020B0A04020102020204" pitchFamily="34" charset="0"/>
          </a:endParaRPr>
        </a:p>
      </dgm:t>
    </dgm:pt>
    <dgm:pt modelId="{94BD5F50-C388-46AE-A5FE-E4DD12DBFEE8}" type="parTrans" cxnId="{F20633C2-0290-4C3B-9CD1-359C3B36C432}">
      <dgm:prSet/>
      <dgm:spPr/>
      <dgm:t>
        <a:bodyPr/>
        <a:lstStyle/>
        <a:p>
          <a:endParaRPr lang="en-NL">
            <a:latin typeface="Arial Black" panose="020B0A04020102020204" pitchFamily="34" charset="0"/>
          </a:endParaRPr>
        </a:p>
      </dgm:t>
    </dgm:pt>
    <dgm:pt modelId="{0A269ECB-3206-4848-94B7-5D1E1A6AAD0C}" type="sibTrans" cxnId="{F20633C2-0290-4C3B-9CD1-359C3B36C432}">
      <dgm:prSet/>
      <dgm:spPr/>
      <dgm:t>
        <a:bodyPr/>
        <a:lstStyle/>
        <a:p>
          <a:endParaRPr lang="en-NL">
            <a:latin typeface="Arial Black" panose="020B0A04020102020204" pitchFamily="34" charset="0"/>
          </a:endParaRPr>
        </a:p>
      </dgm:t>
    </dgm:pt>
    <dgm:pt modelId="{967E4983-DD28-46F6-9CAF-FE672E43686D}">
      <dgm:prSet phldrT="[Text]" custT="1"/>
      <dgm:spPr>
        <a:ln>
          <a:solidFill>
            <a:schemeClr val="accent1"/>
          </a:solidFill>
        </a:ln>
      </dgm:spPr>
      <dgm:t>
        <a:bodyPr anchor="b"/>
        <a:lstStyle/>
        <a:p>
          <a:r>
            <a:rPr lang="en-US" sz="200" dirty="0">
              <a:solidFill>
                <a:schemeClr val="bg1"/>
              </a:solidFill>
              <a:latin typeface="Arial Black" panose="020B0A04020102020204" pitchFamily="34" charset="0"/>
            </a:rPr>
            <a:t>Activity structure</a:t>
          </a:r>
          <a:endParaRPr lang="en-NL" sz="200" dirty="0">
            <a:solidFill>
              <a:schemeClr val="bg1"/>
            </a:solidFill>
            <a:latin typeface="Arial Black" panose="020B0A04020102020204" pitchFamily="34" charset="0"/>
          </a:endParaRPr>
        </a:p>
      </dgm:t>
    </dgm:pt>
    <dgm:pt modelId="{5240ED94-37F7-4B84-A6AD-B0D05B129A20}" type="parTrans" cxnId="{571BB922-BD79-4404-924A-508BFF79A93D}">
      <dgm:prSet/>
      <dgm:spPr/>
      <dgm:t>
        <a:bodyPr/>
        <a:lstStyle/>
        <a:p>
          <a:endParaRPr lang="en-NL">
            <a:latin typeface="Arial Black" panose="020B0A04020102020204" pitchFamily="34" charset="0"/>
          </a:endParaRPr>
        </a:p>
      </dgm:t>
    </dgm:pt>
    <dgm:pt modelId="{0E48360A-2A14-4E8F-8A7C-04B7356EBB31}" type="sibTrans" cxnId="{571BB922-BD79-4404-924A-508BFF79A93D}">
      <dgm:prSet/>
      <dgm:spPr/>
      <dgm:t>
        <a:bodyPr/>
        <a:lstStyle/>
        <a:p>
          <a:endParaRPr lang="en-NL">
            <a:latin typeface="Arial Black" panose="020B0A04020102020204" pitchFamily="34" charset="0"/>
          </a:endParaRPr>
        </a:p>
      </dgm:t>
    </dgm:pt>
    <dgm:pt modelId="{FEE035F2-4D1B-47A2-9718-BDF6288964BA}">
      <dgm:prSet phldrT="[Text]" custT="1"/>
      <dgm:spPr>
        <a:ln>
          <a:solidFill>
            <a:schemeClr val="accent1"/>
          </a:solidFill>
        </a:ln>
      </dgm:spPr>
      <dgm:t>
        <a:bodyPr anchor="b"/>
        <a:lstStyle/>
        <a:p>
          <a:r>
            <a:rPr lang="en-US" sz="200" dirty="0">
              <a:solidFill>
                <a:srgbClr val="FFFFFF"/>
              </a:solidFill>
              <a:latin typeface="Arial Black" panose="020B0A04020102020204" pitchFamily="34" charset="0"/>
            </a:rPr>
            <a:t>Basic info</a:t>
          </a:r>
          <a:endParaRPr lang="en-NL" sz="200" dirty="0">
            <a:solidFill>
              <a:srgbClr val="FFFFFF"/>
            </a:solidFill>
            <a:latin typeface="Arial Black" panose="020B0A04020102020204" pitchFamily="34" charset="0"/>
          </a:endParaRPr>
        </a:p>
      </dgm:t>
    </dgm:pt>
    <dgm:pt modelId="{0E2B36B9-9C99-4D81-A1FE-202F965D0A6F}" type="sibTrans" cxnId="{AC47442A-B079-4128-B0C4-DB8BB3D7413A}">
      <dgm:prSet/>
      <dgm:spPr/>
      <dgm:t>
        <a:bodyPr/>
        <a:lstStyle/>
        <a:p>
          <a:endParaRPr lang="en-NL">
            <a:latin typeface="Arial Black" panose="020B0A04020102020204" pitchFamily="34" charset="0"/>
          </a:endParaRPr>
        </a:p>
      </dgm:t>
    </dgm:pt>
    <dgm:pt modelId="{8E5B5F34-BC17-4FED-A7B6-9ABF7BD4099E}" type="parTrans" cxnId="{AC47442A-B079-4128-B0C4-DB8BB3D7413A}">
      <dgm:prSet/>
      <dgm:spPr/>
      <dgm:t>
        <a:bodyPr/>
        <a:lstStyle/>
        <a:p>
          <a:endParaRPr lang="en-NL">
            <a:latin typeface="Arial Black" panose="020B0A04020102020204" pitchFamily="34" charset="0"/>
          </a:endParaRPr>
        </a:p>
      </dgm:t>
    </dgm:pt>
    <dgm:pt modelId="{CDEBF5D3-DFAC-42A6-A72C-11D7BC304D21}">
      <dgm:prSet phldrT="[Text]" custT="1"/>
      <dgm:spPr>
        <a:ln>
          <a:solidFill>
            <a:schemeClr val="accent1"/>
          </a:solidFill>
        </a:ln>
      </dgm:spPr>
      <dgm:t>
        <a:bodyPr anchor="b"/>
        <a:lstStyle/>
        <a:p>
          <a:r>
            <a:rPr lang="en-US" sz="200" dirty="0">
              <a:solidFill>
                <a:srgbClr val="FFFFFF"/>
              </a:solidFill>
              <a:latin typeface="Arial Black" panose="020B0A04020102020204" pitchFamily="34" charset="0"/>
            </a:rPr>
            <a:t>Linking to partners</a:t>
          </a:r>
          <a:endParaRPr lang="en-NL" sz="200" dirty="0">
            <a:solidFill>
              <a:srgbClr val="FFFFFF"/>
            </a:solidFill>
            <a:latin typeface="Arial Black" panose="020B0A04020102020204" pitchFamily="34" charset="0"/>
          </a:endParaRPr>
        </a:p>
      </dgm:t>
    </dgm:pt>
    <dgm:pt modelId="{F4CAE065-8CF2-491B-8453-C67983B5374E}" type="sibTrans" cxnId="{5CCAE4DF-29BA-4234-842A-B1931884F266}">
      <dgm:prSet/>
      <dgm:spPr/>
      <dgm:t>
        <a:bodyPr/>
        <a:lstStyle/>
        <a:p>
          <a:endParaRPr lang="en-NL">
            <a:latin typeface="Arial Black" panose="020B0A04020102020204" pitchFamily="34" charset="0"/>
          </a:endParaRPr>
        </a:p>
      </dgm:t>
    </dgm:pt>
    <dgm:pt modelId="{2BB87107-0C4C-448C-BBB6-7182A491B51F}" type="parTrans" cxnId="{5CCAE4DF-29BA-4234-842A-B1931884F266}">
      <dgm:prSet/>
      <dgm:spPr/>
      <dgm:t>
        <a:bodyPr/>
        <a:lstStyle/>
        <a:p>
          <a:endParaRPr lang="en-NL">
            <a:latin typeface="Arial Black" panose="020B0A04020102020204" pitchFamily="34" charset="0"/>
          </a:endParaRPr>
        </a:p>
      </dgm:t>
    </dgm:pt>
    <dgm:pt modelId="{81F7DD8D-C7D2-4E7B-B130-026D2CBFFC5D}">
      <dgm:prSet phldrT="[Text]" custT="1"/>
      <dgm:spPr>
        <a:ln>
          <a:solidFill>
            <a:schemeClr val="accent1"/>
          </a:solidFill>
        </a:ln>
      </dgm:spPr>
      <dgm:t>
        <a:bodyPr anchor="b"/>
        <a:lstStyle/>
        <a:p>
          <a:r>
            <a:rPr lang="en-US" sz="200" dirty="0">
              <a:solidFill>
                <a:srgbClr val="FFFFFF"/>
              </a:solidFill>
              <a:latin typeface="Arial Black" panose="020B0A04020102020204" pitchFamily="34" charset="0"/>
            </a:rPr>
            <a:t>Additional fields &amp; documents</a:t>
          </a:r>
          <a:endParaRPr lang="en-NL" sz="200" dirty="0">
            <a:solidFill>
              <a:srgbClr val="FFFFFF"/>
            </a:solidFill>
            <a:latin typeface="Arial Black" panose="020B0A04020102020204" pitchFamily="34" charset="0"/>
          </a:endParaRPr>
        </a:p>
      </dgm:t>
    </dgm:pt>
    <dgm:pt modelId="{5363C199-818D-4F38-935A-FFA70E654F14}" type="sibTrans" cxnId="{10192D7A-65B6-4041-8920-28DE12452E01}">
      <dgm:prSet/>
      <dgm:spPr/>
      <dgm:t>
        <a:bodyPr/>
        <a:lstStyle/>
        <a:p>
          <a:endParaRPr lang="en-NL">
            <a:latin typeface="Arial Black" panose="020B0A04020102020204" pitchFamily="34" charset="0"/>
          </a:endParaRPr>
        </a:p>
      </dgm:t>
    </dgm:pt>
    <dgm:pt modelId="{BD5A00FA-E7D0-4CA6-AA79-9CBED2C1D2C7}" type="parTrans" cxnId="{10192D7A-65B6-4041-8920-28DE12452E01}">
      <dgm:prSet/>
      <dgm:spPr/>
      <dgm:t>
        <a:bodyPr/>
        <a:lstStyle/>
        <a:p>
          <a:endParaRPr lang="en-NL">
            <a:latin typeface="Arial Black" panose="020B0A04020102020204" pitchFamily="34" charset="0"/>
          </a:endParaRPr>
        </a:p>
      </dgm:t>
    </dgm:pt>
    <dgm:pt modelId="{7AFF9EB8-4B30-46B9-A7DD-7C265B9FB6B2}">
      <dgm:prSet phldrT="[Text]" custT="1"/>
      <dgm:spPr>
        <a:ln>
          <a:solidFill>
            <a:schemeClr val="accent1"/>
          </a:solidFill>
        </a:ln>
      </dgm:spPr>
      <dgm:t>
        <a:bodyPr anchor="b"/>
        <a:lstStyle/>
        <a:p>
          <a:r>
            <a:rPr lang="en-US" sz="200" dirty="0">
              <a:solidFill>
                <a:srgbClr val="FFFFFF"/>
              </a:solidFill>
              <a:latin typeface="Arial Black" panose="020B0A04020102020204" pitchFamily="34" charset="0"/>
            </a:rPr>
            <a:t>Financial data</a:t>
          </a:r>
          <a:endParaRPr lang="en-NL" sz="200" dirty="0">
            <a:solidFill>
              <a:srgbClr val="FFFFFF"/>
            </a:solidFill>
            <a:latin typeface="Arial Black" panose="020B0A04020102020204" pitchFamily="34" charset="0"/>
          </a:endParaRPr>
        </a:p>
      </dgm:t>
    </dgm:pt>
    <dgm:pt modelId="{42A2843C-FDC1-4971-91E5-C4C4565CE9C8}" type="sibTrans" cxnId="{75E4BFC8-8A12-413B-B919-2FACA19F0009}">
      <dgm:prSet/>
      <dgm:spPr/>
      <dgm:t>
        <a:bodyPr/>
        <a:lstStyle/>
        <a:p>
          <a:endParaRPr lang="en-NL">
            <a:latin typeface="Arial Black" panose="020B0A04020102020204" pitchFamily="34" charset="0"/>
          </a:endParaRPr>
        </a:p>
      </dgm:t>
    </dgm:pt>
    <dgm:pt modelId="{BA682012-43C2-4D17-A1F0-94B4BECA8B03}" type="parTrans" cxnId="{75E4BFC8-8A12-413B-B919-2FACA19F0009}">
      <dgm:prSet/>
      <dgm:spPr/>
      <dgm:t>
        <a:bodyPr/>
        <a:lstStyle/>
        <a:p>
          <a:endParaRPr lang="en-NL">
            <a:latin typeface="Arial Black" panose="020B0A04020102020204" pitchFamily="34" charset="0"/>
          </a:endParaRPr>
        </a:p>
      </dgm:t>
    </dgm:pt>
    <dgm:pt modelId="{17C7660F-37C7-4138-A83C-DF401AE3E186}">
      <dgm:prSet phldrT="[Text]" custT="1"/>
      <dgm:spPr>
        <a:ln>
          <a:solidFill>
            <a:schemeClr val="accent1"/>
          </a:solidFill>
        </a:ln>
      </dgm:spPr>
      <dgm:t>
        <a:bodyPr anchor="b"/>
        <a:lstStyle/>
        <a:p>
          <a:r>
            <a:rPr lang="en-US" sz="200" dirty="0">
              <a:solidFill>
                <a:srgbClr val="FFFFFF"/>
              </a:solidFill>
              <a:latin typeface="Arial Black" panose="020B0A04020102020204" pitchFamily="34" charset="0"/>
            </a:rPr>
            <a:t>Results</a:t>
          </a:r>
          <a:endParaRPr lang="en-NL" sz="200" dirty="0">
            <a:solidFill>
              <a:srgbClr val="FFFFFF"/>
            </a:solidFill>
            <a:latin typeface="Arial Black" panose="020B0A04020102020204" pitchFamily="34" charset="0"/>
          </a:endParaRPr>
        </a:p>
      </dgm:t>
    </dgm:pt>
    <dgm:pt modelId="{6F20A65C-2E74-459C-9439-3A454BAA5D5C}" type="sibTrans" cxnId="{0190B889-93F2-4E92-9E72-E53ED94CF7E4}">
      <dgm:prSet/>
      <dgm:spPr/>
      <dgm:t>
        <a:bodyPr/>
        <a:lstStyle/>
        <a:p>
          <a:endParaRPr lang="en-NL">
            <a:latin typeface="Arial Black" panose="020B0A04020102020204" pitchFamily="34" charset="0"/>
          </a:endParaRPr>
        </a:p>
      </dgm:t>
    </dgm:pt>
    <dgm:pt modelId="{63B24F22-53B9-4FB0-B0CA-8D2345D05205}" type="parTrans" cxnId="{0190B889-93F2-4E92-9E72-E53ED94CF7E4}">
      <dgm:prSet/>
      <dgm:spPr/>
      <dgm:t>
        <a:bodyPr/>
        <a:lstStyle/>
        <a:p>
          <a:endParaRPr lang="en-NL">
            <a:latin typeface="Arial Black" panose="020B0A04020102020204" pitchFamily="34" charset="0"/>
          </a:endParaRPr>
        </a:p>
      </dgm:t>
    </dgm:pt>
    <dgm:pt modelId="{1E375A92-5724-4845-ACCD-EE6FF2AC1498}" type="pres">
      <dgm:prSet presAssocID="{5591A1CB-84AB-4ABC-9D52-4FB1CC4128F0}" presName="Name0" presStyleCnt="0">
        <dgm:presLayoutVars>
          <dgm:chMax val="1"/>
          <dgm:chPref val="1"/>
          <dgm:dir/>
          <dgm:animOne val="branch"/>
          <dgm:animLvl val="lvl"/>
        </dgm:presLayoutVars>
      </dgm:prSet>
      <dgm:spPr/>
    </dgm:pt>
    <dgm:pt modelId="{1C4D6542-05FC-40C8-9F5E-0AAA027EB28C}" type="pres">
      <dgm:prSet presAssocID="{5DF187BF-3F28-4969-B0A9-4FFE0F73119D}" presName="Parent" presStyleLbl="node0" presStyleIdx="0" presStyleCnt="1">
        <dgm:presLayoutVars>
          <dgm:chMax val="6"/>
          <dgm:chPref val="6"/>
        </dgm:presLayoutVars>
      </dgm:prSet>
      <dgm:spPr/>
    </dgm:pt>
    <dgm:pt modelId="{F249983B-94CA-478A-816B-0197E93E1F26}" type="pres">
      <dgm:prSet presAssocID="{967E4983-DD28-46F6-9CAF-FE672E43686D}" presName="Accent1" presStyleCnt="0"/>
      <dgm:spPr/>
    </dgm:pt>
    <dgm:pt modelId="{062A1962-6E29-46C8-BEFC-59E108195BA3}" type="pres">
      <dgm:prSet presAssocID="{967E4983-DD28-46F6-9CAF-FE672E43686D}" presName="Accent" presStyleLbl="bgShp" presStyleIdx="0" presStyleCnt="6"/>
      <dgm:spPr/>
    </dgm:pt>
    <dgm:pt modelId="{8AC838B2-399E-4951-AB93-42663409D990}" type="pres">
      <dgm:prSet presAssocID="{967E4983-DD28-46F6-9CAF-FE672E43686D}" presName="Child1" presStyleLbl="node1" presStyleIdx="0" presStyleCnt="6">
        <dgm:presLayoutVars>
          <dgm:chMax val="0"/>
          <dgm:chPref val="0"/>
          <dgm:bulletEnabled val="1"/>
        </dgm:presLayoutVars>
      </dgm:prSet>
      <dgm:spPr/>
    </dgm:pt>
    <dgm:pt modelId="{20462573-5713-4E90-981F-72DB94FFAEA7}" type="pres">
      <dgm:prSet presAssocID="{FEE035F2-4D1B-47A2-9718-BDF6288964BA}" presName="Accent2" presStyleCnt="0"/>
      <dgm:spPr/>
    </dgm:pt>
    <dgm:pt modelId="{AC32C497-79BF-42B4-BFE1-F45312E0CE29}" type="pres">
      <dgm:prSet presAssocID="{FEE035F2-4D1B-47A2-9718-BDF6288964BA}" presName="Accent" presStyleLbl="bgShp" presStyleIdx="1" presStyleCnt="6"/>
      <dgm:spPr/>
    </dgm:pt>
    <dgm:pt modelId="{E2C5600D-FA14-44E1-B7A6-7BAF1C9D4D78}" type="pres">
      <dgm:prSet presAssocID="{FEE035F2-4D1B-47A2-9718-BDF6288964BA}" presName="Child2" presStyleLbl="node1" presStyleIdx="1" presStyleCnt="6">
        <dgm:presLayoutVars>
          <dgm:chMax val="0"/>
          <dgm:chPref val="0"/>
          <dgm:bulletEnabled val="1"/>
        </dgm:presLayoutVars>
      </dgm:prSet>
      <dgm:spPr/>
    </dgm:pt>
    <dgm:pt modelId="{2CC07AD3-13BE-4AF5-B2D9-0C8097D07873}" type="pres">
      <dgm:prSet presAssocID="{CDEBF5D3-DFAC-42A6-A72C-11D7BC304D21}" presName="Accent3" presStyleCnt="0"/>
      <dgm:spPr/>
    </dgm:pt>
    <dgm:pt modelId="{F02F5BC4-4C26-4814-AD2E-9C414AD95BF2}" type="pres">
      <dgm:prSet presAssocID="{CDEBF5D3-DFAC-42A6-A72C-11D7BC304D21}" presName="Accent" presStyleLbl="bgShp" presStyleIdx="2" presStyleCnt="6"/>
      <dgm:spPr/>
    </dgm:pt>
    <dgm:pt modelId="{14BE0A7C-4444-41D6-A49A-435D36965C79}" type="pres">
      <dgm:prSet presAssocID="{CDEBF5D3-DFAC-42A6-A72C-11D7BC304D21}" presName="Child3" presStyleLbl="node1" presStyleIdx="2" presStyleCnt="6">
        <dgm:presLayoutVars>
          <dgm:chMax val="0"/>
          <dgm:chPref val="0"/>
          <dgm:bulletEnabled val="1"/>
        </dgm:presLayoutVars>
      </dgm:prSet>
      <dgm:spPr/>
    </dgm:pt>
    <dgm:pt modelId="{552F75F8-03A0-4F03-B35E-66274CD751D0}" type="pres">
      <dgm:prSet presAssocID="{81F7DD8D-C7D2-4E7B-B130-026D2CBFFC5D}" presName="Accent4" presStyleCnt="0"/>
      <dgm:spPr/>
    </dgm:pt>
    <dgm:pt modelId="{C2224DC5-A372-434C-99A9-7DCA2B7803FB}" type="pres">
      <dgm:prSet presAssocID="{81F7DD8D-C7D2-4E7B-B130-026D2CBFFC5D}" presName="Accent" presStyleLbl="bgShp" presStyleIdx="3" presStyleCnt="6"/>
      <dgm:spPr/>
    </dgm:pt>
    <dgm:pt modelId="{508C3414-690B-40D0-A0C8-8B2FE14E3E04}" type="pres">
      <dgm:prSet presAssocID="{81F7DD8D-C7D2-4E7B-B130-026D2CBFFC5D}" presName="Child4" presStyleLbl="node1" presStyleIdx="3" presStyleCnt="6">
        <dgm:presLayoutVars>
          <dgm:chMax val="0"/>
          <dgm:chPref val="0"/>
          <dgm:bulletEnabled val="1"/>
        </dgm:presLayoutVars>
      </dgm:prSet>
      <dgm:spPr/>
    </dgm:pt>
    <dgm:pt modelId="{D84A0F16-BD56-4ACD-A90C-6E45B467A1E8}" type="pres">
      <dgm:prSet presAssocID="{7AFF9EB8-4B30-46B9-A7DD-7C265B9FB6B2}" presName="Accent5" presStyleCnt="0"/>
      <dgm:spPr/>
    </dgm:pt>
    <dgm:pt modelId="{3E929A0F-1C39-4C50-B850-844927B621AF}" type="pres">
      <dgm:prSet presAssocID="{7AFF9EB8-4B30-46B9-A7DD-7C265B9FB6B2}" presName="Accent" presStyleLbl="bgShp" presStyleIdx="4" presStyleCnt="6"/>
      <dgm:spPr/>
    </dgm:pt>
    <dgm:pt modelId="{77213367-71CB-4FBC-9F39-54F2FAEFC7FE}" type="pres">
      <dgm:prSet presAssocID="{7AFF9EB8-4B30-46B9-A7DD-7C265B9FB6B2}" presName="Child5" presStyleLbl="node1" presStyleIdx="4" presStyleCnt="6">
        <dgm:presLayoutVars>
          <dgm:chMax val="0"/>
          <dgm:chPref val="0"/>
          <dgm:bulletEnabled val="1"/>
        </dgm:presLayoutVars>
      </dgm:prSet>
      <dgm:spPr/>
    </dgm:pt>
    <dgm:pt modelId="{D48C0E0F-9287-49CD-9E18-6DF39B5803E8}" type="pres">
      <dgm:prSet presAssocID="{17C7660F-37C7-4138-A83C-DF401AE3E186}" presName="Accent6" presStyleCnt="0"/>
      <dgm:spPr/>
    </dgm:pt>
    <dgm:pt modelId="{F9374547-4197-4427-B340-320F04648791}" type="pres">
      <dgm:prSet presAssocID="{17C7660F-37C7-4138-A83C-DF401AE3E186}" presName="Accent" presStyleLbl="bgShp" presStyleIdx="5" presStyleCnt="6"/>
      <dgm:spPr/>
    </dgm:pt>
    <dgm:pt modelId="{0D8F78C9-1144-42A8-B6A9-485BC8A73354}" type="pres">
      <dgm:prSet presAssocID="{17C7660F-37C7-4138-A83C-DF401AE3E186}" presName="Child6" presStyleLbl="node1" presStyleIdx="5" presStyleCnt="6">
        <dgm:presLayoutVars>
          <dgm:chMax val="0"/>
          <dgm:chPref val="0"/>
          <dgm:bulletEnabled val="1"/>
        </dgm:presLayoutVars>
      </dgm:prSet>
      <dgm:spPr/>
    </dgm:pt>
  </dgm:ptLst>
  <dgm:cxnLst>
    <dgm:cxn modelId="{571BB922-BD79-4404-924A-508BFF79A93D}" srcId="{5DF187BF-3F28-4969-B0A9-4FFE0F73119D}" destId="{967E4983-DD28-46F6-9CAF-FE672E43686D}" srcOrd="0" destOrd="0" parTransId="{5240ED94-37F7-4B84-A6AD-B0D05B129A20}" sibTransId="{0E48360A-2A14-4E8F-8A7C-04B7356EBB31}"/>
    <dgm:cxn modelId="{AC47442A-B079-4128-B0C4-DB8BB3D7413A}" srcId="{5DF187BF-3F28-4969-B0A9-4FFE0F73119D}" destId="{FEE035F2-4D1B-47A2-9718-BDF6288964BA}" srcOrd="1" destOrd="0" parTransId="{8E5B5F34-BC17-4FED-A7B6-9ABF7BD4099E}" sibTransId="{0E2B36B9-9C99-4D81-A1FE-202F965D0A6F}"/>
    <dgm:cxn modelId="{ED45432D-826B-4E04-8379-52D9E1F7E69A}" type="presOf" srcId="{5DF187BF-3F28-4969-B0A9-4FFE0F73119D}" destId="{1C4D6542-05FC-40C8-9F5E-0AAA027EB28C}" srcOrd="0" destOrd="0" presId="urn:microsoft.com/office/officeart/2011/layout/HexagonRadial"/>
    <dgm:cxn modelId="{06EA1067-3E11-4FC1-8FD2-64B14EC1DC68}" type="presOf" srcId="{5591A1CB-84AB-4ABC-9D52-4FB1CC4128F0}" destId="{1E375A92-5724-4845-ACCD-EE6FF2AC1498}" srcOrd="0" destOrd="0" presId="urn:microsoft.com/office/officeart/2011/layout/HexagonRadial"/>
    <dgm:cxn modelId="{76ABAF59-DBDD-4C03-BE93-470D1F6A46D9}" type="presOf" srcId="{7AFF9EB8-4B30-46B9-A7DD-7C265B9FB6B2}" destId="{77213367-71CB-4FBC-9F39-54F2FAEFC7FE}" srcOrd="0" destOrd="0" presId="urn:microsoft.com/office/officeart/2011/layout/HexagonRadial"/>
    <dgm:cxn modelId="{10192D7A-65B6-4041-8920-28DE12452E01}" srcId="{5DF187BF-3F28-4969-B0A9-4FFE0F73119D}" destId="{81F7DD8D-C7D2-4E7B-B130-026D2CBFFC5D}" srcOrd="3" destOrd="0" parTransId="{BD5A00FA-E7D0-4CA6-AA79-9CBED2C1D2C7}" sibTransId="{5363C199-818D-4F38-935A-FFA70E654F14}"/>
    <dgm:cxn modelId="{0190B889-93F2-4E92-9E72-E53ED94CF7E4}" srcId="{5DF187BF-3F28-4969-B0A9-4FFE0F73119D}" destId="{17C7660F-37C7-4138-A83C-DF401AE3E186}" srcOrd="5" destOrd="0" parTransId="{63B24F22-53B9-4FB0-B0CA-8D2345D05205}" sibTransId="{6F20A65C-2E74-459C-9439-3A454BAA5D5C}"/>
    <dgm:cxn modelId="{BE5C7D9A-5016-4639-A35C-2753DAC58CF9}" type="presOf" srcId="{17C7660F-37C7-4138-A83C-DF401AE3E186}" destId="{0D8F78C9-1144-42A8-B6A9-485BC8A73354}" srcOrd="0" destOrd="0" presId="urn:microsoft.com/office/officeart/2011/layout/HexagonRadial"/>
    <dgm:cxn modelId="{472CD1A4-ABB7-40F4-921B-7A3C3129B967}" type="presOf" srcId="{FEE035F2-4D1B-47A2-9718-BDF6288964BA}" destId="{E2C5600D-FA14-44E1-B7A6-7BAF1C9D4D78}" srcOrd="0" destOrd="0" presId="urn:microsoft.com/office/officeart/2011/layout/HexagonRadial"/>
    <dgm:cxn modelId="{F20633C2-0290-4C3B-9CD1-359C3B36C432}" srcId="{5591A1CB-84AB-4ABC-9D52-4FB1CC4128F0}" destId="{5DF187BF-3F28-4969-B0A9-4FFE0F73119D}" srcOrd="0" destOrd="0" parTransId="{94BD5F50-C388-46AE-A5FE-E4DD12DBFEE8}" sibTransId="{0A269ECB-3206-4848-94B7-5D1E1A6AAD0C}"/>
    <dgm:cxn modelId="{75E4BFC8-8A12-413B-B919-2FACA19F0009}" srcId="{5DF187BF-3F28-4969-B0A9-4FFE0F73119D}" destId="{7AFF9EB8-4B30-46B9-A7DD-7C265B9FB6B2}" srcOrd="4" destOrd="0" parTransId="{BA682012-43C2-4D17-A1F0-94B4BECA8B03}" sibTransId="{42A2843C-FDC1-4971-91E5-C4C4565CE9C8}"/>
    <dgm:cxn modelId="{D322B5CA-D49C-4020-87C7-7B554E087A68}" type="presOf" srcId="{CDEBF5D3-DFAC-42A6-A72C-11D7BC304D21}" destId="{14BE0A7C-4444-41D6-A49A-435D36965C79}" srcOrd="0" destOrd="0" presId="urn:microsoft.com/office/officeart/2011/layout/HexagonRadial"/>
    <dgm:cxn modelId="{5CCAE4DF-29BA-4234-842A-B1931884F266}" srcId="{5DF187BF-3F28-4969-B0A9-4FFE0F73119D}" destId="{CDEBF5D3-DFAC-42A6-A72C-11D7BC304D21}" srcOrd="2" destOrd="0" parTransId="{2BB87107-0C4C-448C-BBB6-7182A491B51F}" sibTransId="{F4CAE065-8CF2-491B-8453-C67983B5374E}"/>
    <dgm:cxn modelId="{8F3CD4E0-2F4A-40D1-9151-44E3929A388C}" type="presOf" srcId="{81F7DD8D-C7D2-4E7B-B130-026D2CBFFC5D}" destId="{508C3414-690B-40D0-A0C8-8B2FE14E3E04}" srcOrd="0" destOrd="0" presId="urn:microsoft.com/office/officeart/2011/layout/HexagonRadial"/>
    <dgm:cxn modelId="{84953DF3-52A0-48C9-845B-D90B22DC0BD9}" type="presOf" srcId="{967E4983-DD28-46F6-9CAF-FE672E43686D}" destId="{8AC838B2-399E-4951-AB93-42663409D990}" srcOrd="0" destOrd="0" presId="urn:microsoft.com/office/officeart/2011/layout/HexagonRadial"/>
    <dgm:cxn modelId="{67FFEAB6-F448-42E7-B229-646CF05FE2A5}" type="presParOf" srcId="{1E375A92-5724-4845-ACCD-EE6FF2AC1498}" destId="{1C4D6542-05FC-40C8-9F5E-0AAA027EB28C}" srcOrd="0" destOrd="0" presId="urn:microsoft.com/office/officeart/2011/layout/HexagonRadial"/>
    <dgm:cxn modelId="{25E7C255-F6B7-4009-BE18-EC0D2198EF2C}" type="presParOf" srcId="{1E375A92-5724-4845-ACCD-EE6FF2AC1498}" destId="{F249983B-94CA-478A-816B-0197E93E1F26}" srcOrd="1" destOrd="0" presId="urn:microsoft.com/office/officeart/2011/layout/HexagonRadial"/>
    <dgm:cxn modelId="{5571E407-8C2B-4164-95A4-644522512C87}" type="presParOf" srcId="{F249983B-94CA-478A-816B-0197E93E1F26}" destId="{062A1962-6E29-46C8-BEFC-59E108195BA3}" srcOrd="0" destOrd="0" presId="urn:microsoft.com/office/officeart/2011/layout/HexagonRadial"/>
    <dgm:cxn modelId="{9DCC55E6-65DD-40B2-8C88-2B29CF493AB6}" type="presParOf" srcId="{1E375A92-5724-4845-ACCD-EE6FF2AC1498}" destId="{8AC838B2-399E-4951-AB93-42663409D990}" srcOrd="2" destOrd="0" presId="urn:microsoft.com/office/officeart/2011/layout/HexagonRadial"/>
    <dgm:cxn modelId="{87789AA1-EBA3-4970-B147-F9C6E54F0DA0}" type="presParOf" srcId="{1E375A92-5724-4845-ACCD-EE6FF2AC1498}" destId="{20462573-5713-4E90-981F-72DB94FFAEA7}" srcOrd="3" destOrd="0" presId="urn:microsoft.com/office/officeart/2011/layout/HexagonRadial"/>
    <dgm:cxn modelId="{CB92CB4C-25DB-4EF0-9F71-3CE921FA003C}" type="presParOf" srcId="{20462573-5713-4E90-981F-72DB94FFAEA7}" destId="{AC32C497-79BF-42B4-BFE1-F45312E0CE29}" srcOrd="0" destOrd="0" presId="urn:microsoft.com/office/officeart/2011/layout/HexagonRadial"/>
    <dgm:cxn modelId="{5B925A8B-818E-4C1B-A115-D73B2732AD9F}" type="presParOf" srcId="{1E375A92-5724-4845-ACCD-EE6FF2AC1498}" destId="{E2C5600D-FA14-44E1-B7A6-7BAF1C9D4D78}" srcOrd="4" destOrd="0" presId="urn:microsoft.com/office/officeart/2011/layout/HexagonRadial"/>
    <dgm:cxn modelId="{43E4EEC9-6879-4298-9FDE-464F8925CAF9}" type="presParOf" srcId="{1E375A92-5724-4845-ACCD-EE6FF2AC1498}" destId="{2CC07AD3-13BE-4AF5-B2D9-0C8097D07873}" srcOrd="5" destOrd="0" presId="urn:microsoft.com/office/officeart/2011/layout/HexagonRadial"/>
    <dgm:cxn modelId="{FF0A3E6A-2571-4521-9C0F-3A67CAD11DE4}" type="presParOf" srcId="{2CC07AD3-13BE-4AF5-B2D9-0C8097D07873}" destId="{F02F5BC4-4C26-4814-AD2E-9C414AD95BF2}" srcOrd="0" destOrd="0" presId="urn:microsoft.com/office/officeart/2011/layout/HexagonRadial"/>
    <dgm:cxn modelId="{FE9B68BC-AC28-4597-B873-4085A5544DD4}" type="presParOf" srcId="{1E375A92-5724-4845-ACCD-EE6FF2AC1498}" destId="{14BE0A7C-4444-41D6-A49A-435D36965C79}" srcOrd="6" destOrd="0" presId="urn:microsoft.com/office/officeart/2011/layout/HexagonRadial"/>
    <dgm:cxn modelId="{FA5D580B-E54A-4B5D-8242-671BF06A8E19}" type="presParOf" srcId="{1E375A92-5724-4845-ACCD-EE6FF2AC1498}" destId="{552F75F8-03A0-4F03-B35E-66274CD751D0}" srcOrd="7" destOrd="0" presId="urn:microsoft.com/office/officeart/2011/layout/HexagonRadial"/>
    <dgm:cxn modelId="{A23B2368-713E-4E2D-ACD2-A118A889611A}" type="presParOf" srcId="{552F75F8-03A0-4F03-B35E-66274CD751D0}" destId="{C2224DC5-A372-434C-99A9-7DCA2B7803FB}" srcOrd="0" destOrd="0" presId="urn:microsoft.com/office/officeart/2011/layout/HexagonRadial"/>
    <dgm:cxn modelId="{54351079-B568-4814-8F8E-01D42FE69C01}" type="presParOf" srcId="{1E375A92-5724-4845-ACCD-EE6FF2AC1498}" destId="{508C3414-690B-40D0-A0C8-8B2FE14E3E04}" srcOrd="8" destOrd="0" presId="urn:microsoft.com/office/officeart/2011/layout/HexagonRadial"/>
    <dgm:cxn modelId="{0E5307FA-D46B-4207-B37F-E891EDDFBCAF}" type="presParOf" srcId="{1E375A92-5724-4845-ACCD-EE6FF2AC1498}" destId="{D84A0F16-BD56-4ACD-A90C-6E45B467A1E8}" srcOrd="9" destOrd="0" presId="urn:microsoft.com/office/officeart/2011/layout/HexagonRadial"/>
    <dgm:cxn modelId="{CA758FEC-277A-4D06-86CA-304E4571A3E8}" type="presParOf" srcId="{D84A0F16-BD56-4ACD-A90C-6E45B467A1E8}" destId="{3E929A0F-1C39-4C50-B850-844927B621AF}" srcOrd="0" destOrd="0" presId="urn:microsoft.com/office/officeart/2011/layout/HexagonRadial"/>
    <dgm:cxn modelId="{A1520F37-8D92-43F2-A420-94A3F824D0C6}" type="presParOf" srcId="{1E375A92-5724-4845-ACCD-EE6FF2AC1498}" destId="{77213367-71CB-4FBC-9F39-54F2FAEFC7FE}" srcOrd="10" destOrd="0" presId="urn:microsoft.com/office/officeart/2011/layout/HexagonRadial"/>
    <dgm:cxn modelId="{8E5BF54D-B176-4F1E-945A-A95DE5092FE7}" type="presParOf" srcId="{1E375A92-5724-4845-ACCD-EE6FF2AC1498}" destId="{D48C0E0F-9287-49CD-9E18-6DF39B5803E8}" srcOrd="11" destOrd="0" presId="urn:microsoft.com/office/officeart/2011/layout/HexagonRadial"/>
    <dgm:cxn modelId="{598B3548-F839-4EBF-9533-CAA75FCFF459}" type="presParOf" srcId="{D48C0E0F-9287-49CD-9E18-6DF39B5803E8}" destId="{F9374547-4197-4427-B340-320F04648791}" srcOrd="0" destOrd="0" presId="urn:microsoft.com/office/officeart/2011/layout/HexagonRadial"/>
    <dgm:cxn modelId="{454A675C-D4FF-440B-A15C-27CB7BA64841}" type="presParOf" srcId="{1E375A92-5724-4845-ACCD-EE6FF2AC1498}" destId="{0D8F78C9-1144-42A8-B6A9-485BC8A73354}"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3071B9-2205-48DC-9061-A778C69A1D2C}" type="doc">
      <dgm:prSet loTypeId="urn:microsoft.com/office/officeart/2009/3/layout/StepUpProcess" loCatId="process" qsTypeId="urn:microsoft.com/office/officeart/2005/8/quickstyle/simple1" qsCatId="simple" csTypeId="urn:microsoft.com/office/officeart/2005/8/colors/accent1_3" csCatId="accent1" phldr="1"/>
      <dgm:spPr/>
    </dgm:pt>
    <dgm:pt modelId="{C02631F4-103D-4D77-A303-66BE4F966AC0}">
      <dgm:prSet phldrT="[Text]" custT="1"/>
      <dgm:spPr/>
      <dgm:t>
        <a:bodyPr/>
        <a:lstStyle/>
        <a:p>
          <a:r>
            <a:rPr lang="en-US" sz="1200" dirty="0">
              <a:latin typeface="Arial Black" panose="020B0A04020102020204" pitchFamily="34" charset="0"/>
            </a:rPr>
            <a:t>Kick-off – 19 April 2022</a:t>
          </a:r>
          <a:endParaRPr lang="x-none" sz="1200" dirty="0">
            <a:latin typeface="Arial Black" panose="020B0A04020102020204" pitchFamily="34" charset="0"/>
          </a:endParaRPr>
        </a:p>
      </dgm:t>
    </dgm:pt>
    <dgm:pt modelId="{0D617E70-4DE2-431A-9A0B-8F883271D1E9}" type="parTrans" cxnId="{AB6F0CD1-0B76-4ACC-BCC8-9E5703D888F9}">
      <dgm:prSet/>
      <dgm:spPr/>
      <dgm:t>
        <a:bodyPr/>
        <a:lstStyle/>
        <a:p>
          <a:endParaRPr lang="x-none" sz="1200">
            <a:latin typeface="Arial Black" panose="020B0A04020102020204" pitchFamily="34" charset="0"/>
          </a:endParaRPr>
        </a:p>
      </dgm:t>
    </dgm:pt>
    <dgm:pt modelId="{5413C804-C0BE-4AF3-9494-6B1095B18811}" type="sibTrans" cxnId="{AB6F0CD1-0B76-4ACC-BCC8-9E5703D888F9}">
      <dgm:prSet/>
      <dgm:spPr/>
      <dgm:t>
        <a:bodyPr/>
        <a:lstStyle/>
        <a:p>
          <a:endParaRPr lang="x-none" sz="1200">
            <a:latin typeface="Arial Black" panose="020B0A04020102020204" pitchFamily="34" charset="0"/>
          </a:endParaRPr>
        </a:p>
      </dgm:t>
    </dgm:pt>
    <dgm:pt modelId="{576D7E7F-82C2-4B9E-86B3-02E6D3CAA208}">
      <dgm:prSet phldrT="[Text]" custT="1"/>
      <dgm:spPr/>
      <dgm:t>
        <a:bodyPr/>
        <a:lstStyle/>
        <a:p>
          <a:r>
            <a:rPr lang="en-US" sz="1200" dirty="0">
              <a:latin typeface="Arial Black" panose="020B0A04020102020204" pitchFamily="34" charset="0"/>
            </a:rPr>
            <a:t>23 May 2022</a:t>
          </a:r>
          <a:endParaRPr lang="x-none" sz="1200" dirty="0">
            <a:latin typeface="Arial Black" panose="020B0A04020102020204" pitchFamily="34" charset="0"/>
          </a:endParaRPr>
        </a:p>
      </dgm:t>
    </dgm:pt>
    <dgm:pt modelId="{A9793436-E21D-4311-8EED-413158BFAB1E}" type="parTrans" cxnId="{66030A16-F37F-4034-A836-1DF012C8E832}">
      <dgm:prSet/>
      <dgm:spPr/>
      <dgm:t>
        <a:bodyPr/>
        <a:lstStyle/>
        <a:p>
          <a:endParaRPr lang="x-none" sz="1200">
            <a:latin typeface="Arial Black" panose="020B0A04020102020204" pitchFamily="34" charset="0"/>
          </a:endParaRPr>
        </a:p>
      </dgm:t>
    </dgm:pt>
    <dgm:pt modelId="{47D86F70-9FDA-46A7-8DD2-2A4D634F4611}" type="sibTrans" cxnId="{66030A16-F37F-4034-A836-1DF012C8E832}">
      <dgm:prSet/>
      <dgm:spPr/>
      <dgm:t>
        <a:bodyPr/>
        <a:lstStyle/>
        <a:p>
          <a:endParaRPr lang="x-none" sz="1200">
            <a:latin typeface="Arial Black" panose="020B0A04020102020204" pitchFamily="34" charset="0"/>
          </a:endParaRPr>
        </a:p>
      </dgm:t>
    </dgm:pt>
    <dgm:pt modelId="{DF78C990-960F-4BF2-9E49-152B8A0477BD}">
      <dgm:prSet phldrT="[Text]" custT="1"/>
      <dgm:spPr/>
      <dgm:t>
        <a:bodyPr/>
        <a:lstStyle/>
        <a:p>
          <a:r>
            <a:rPr lang="en-US" sz="1200" dirty="0">
              <a:latin typeface="Arial Black" panose="020B0A04020102020204" pitchFamily="34" charset="0"/>
            </a:rPr>
            <a:t>5 September 2022</a:t>
          </a:r>
          <a:endParaRPr lang="x-none" sz="1200" dirty="0">
            <a:latin typeface="Arial Black" panose="020B0A04020102020204" pitchFamily="34" charset="0"/>
          </a:endParaRPr>
        </a:p>
      </dgm:t>
    </dgm:pt>
    <dgm:pt modelId="{4542EEB3-0F21-4714-BD72-2838386BA526}" type="parTrans" cxnId="{62ABA1C6-FCFE-4A78-A224-3F3025267240}">
      <dgm:prSet/>
      <dgm:spPr/>
      <dgm:t>
        <a:bodyPr/>
        <a:lstStyle/>
        <a:p>
          <a:endParaRPr lang="x-none" sz="1200">
            <a:latin typeface="Arial Black" panose="020B0A04020102020204" pitchFamily="34" charset="0"/>
          </a:endParaRPr>
        </a:p>
      </dgm:t>
    </dgm:pt>
    <dgm:pt modelId="{8A7795BD-1F8F-4BFF-9D36-2DADD2001693}" type="sibTrans" cxnId="{62ABA1C6-FCFE-4A78-A224-3F3025267240}">
      <dgm:prSet/>
      <dgm:spPr/>
      <dgm:t>
        <a:bodyPr/>
        <a:lstStyle/>
        <a:p>
          <a:endParaRPr lang="x-none" sz="1200">
            <a:latin typeface="Arial Black" panose="020B0A04020102020204" pitchFamily="34" charset="0"/>
          </a:endParaRPr>
        </a:p>
      </dgm:t>
    </dgm:pt>
    <dgm:pt modelId="{A03403D1-B15B-4516-BA89-A9C54F29809B}">
      <dgm:prSet phldrT="[Text]" custT="1"/>
      <dgm:spPr/>
      <dgm:t>
        <a:bodyPr/>
        <a:lstStyle/>
        <a:p>
          <a:r>
            <a:rPr lang="en-US" sz="1200" dirty="0">
              <a:latin typeface="Arial Black" panose="020B0A04020102020204" pitchFamily="34" charset="0"/>
            </a:rPr>
            <a:t>21 November 2022</a:t>
          </a:r>
          <a:endParaRPr lang="x-none" sz="1200" dirty="0">
            <a:latin typeface="Arial Black" panose="020B0A04020102020204" pitchFamily="34" charset="0"/>
          </a:endParaRPr>
        </a:p>
      </dgm:t>
    </dgm:pt>
    <dgm:pt modelId="{B42412A3-19F9-4CA4-8C8F-4EBECD3129A0}" type="parTrans" cxnId="{F3BC1E01-E47E-4125-A6BB-A92DF639C890}">
      <dgm:prSet/>
      <dgm:spPr/>
      <dgm:t>
        <a:bodyPr/>
        <a:lstStyle/>
        <a:p>
          <a:endParaRPr lang="x-none" sz="1200">
            <a:latin typeface="Arial Black" panose="020B0A04020102020204" pitchFamily="34" charset="0"/>
          </a:endParaRPr>
        </a:p>
      </dgm:t>
    </dgm:pt>
    <dgm:pt modelId="{A16E92CC-C50A-4DF7-AD70-AA551C20B27A}" type="sibTrans" cxnId="{F3BC1E01-E47E-4125-A6BB-A92DF639C890}">
      <dgm:prSet/>
      <dgm:spPr/>
      <dgm:t>
        <a:bodyPr/>
        <a:lstStyle/>
        <a:p>
          <a:endParaRPr lang="x-none" sz="1200">
            <a:latin typeface="Arial Black" panose="020B0A04020102020204" pitchFamily="34" charset="0"/>
          </a:endParaRPr>
        </a:p>
      </dgm:t>
    </dgm:pt>
    <dgm:pt modelId="{D3682C79-FE00-4972-B5BE-1352A16F3814}">
      <dgm:prSet phldrT="[Text]" custT="1"/>
      <dgm:spPr/>
      <dgm:t>
        <a:bodyPr/>
        <a:lstStyle/>
        <a:p>
          <a:r>
            <a:rPr lang="en-US" sz="1200" dirty="0">
              <a:latin typeface="Arial Black" panose="020B0A04020102020204" pitchFamily="34" charset="0"/>
            </a:rPr>
            <a:t>20 February 2023</a:t>
          </a:r>
          <a:endParaRPr lang="x-none" sz="1200" dirty="0">
            <a:latin typeface="Arial Black" panose="020B0A04020102020204" pitchFamily="34" charset="0"/>
          </a:endParaRPr>
        </a:p>
      </dgm:t>
    </dgm:pt>
    <dgm:pt modelId="{461887E6-EE8D-4455-9F47-FCB5EF4D43C3}" type="parTrans" cxnId="{1888F4A4-6873-445A-ACA0-DAEAB36D779A}">
      <dgm:prSet/>
      <dgm:spPr/>
      <dgm:t>
        <a:bodyPr/>
        <a:lstStyle/>
        <a:p>
          <a:endParaRPr lang="x-none" sz="1200">
            <a:latin typeface="Arial Black" panose="020B0A04020102020204" pitchFamily="34" charset="0"/>
          </a:endParaRPr>
        </a:p>
      </dgm:t>
    </dgm:pt>
    <dgm:pt modelId="{079A0D69-991A-43B7-9156-4C0015C08D5D}" type="sibTrans" cxnId="{1888F4A4-6873-445A-ACA0-DAEAB36D779A}">
      <dgm:prSet/>
      <dgm:spPr/>
      <dgm:t>
        <a:bodyPr/>
        <a:lstStyle/>
        <a:p>
          <a:endParaRPr lang="x-none" sz="1200">
            <a:latin typeface="Arial Black" panose="020B0A04020102020204" pitchFamily="34" charset="0"/>
          </a:endParaRPr>
        </a:p>
      </dgm:t>
    </dgm:pt>
    <dgm:pt modelId="{6185E49D-DA48-4B08-83FE-370C14E00CAF}" type="pres">
      <dgm:prSet presAssocID="{F13071B9-2205-48DC-9061-A778C69A1D2C}" presName="rootnode" presStyleCnt="0">
        <dgm:presLayoutVars>
          <dgm:chMax/>
          <dgm:chPref/>
          <dgm:dir/>
          <dgm:animLvl val="lvl"/>
        </dgm:presLayoutVars>
      </dgm:prSet>
      <dgm:spPr/>
    </dgm:pt>
    <dgm:pt modelId="{3B7EE6CA-EC43-41F6-A540-997761A543CD}" type="pres">
      <dgm:prSet presAssocID="{C02631F4-103D-4D77-A303-66BE4F966AC0}" presName="composite" presStyleCnt="0"/>
      <dgm:spPr/>
    </dgm:pt>
    <dgm:pt modelId="{C938C3CE-34DD-4C89-869E-8FAC897BB8E9}" type="pres">
      <dgm:prSet presAssocID="{C02631F4-103D-4D77-A303-66BE4F966AC0}" presName="LShape" presStyleLbl="alignNode1" presStyleIdx="0" presStyleCnt="9"/>
      <dgm:spPr/>
    </dgm:pt>
    <dgm:pt modelId="{B9B3FF39-96F5-4BCD-90FC-B46CF7E4BEB2}" type="pres">
      <dgm:prSet presAssocID="{C02631F4-103D-4D77-A303-66BE4F966AC0}" presName="ParentText" presStyleLbl="revTx" presStyleIdx="0" presStyleCnt="5">
        <dgm:presLayoutVars>
          <dgm:chMax val="0"/>
          <dgm:chPref val="0"/>
          <dgm:bulletEnabled val="1"/>
        </dgm:presLayoutVars>
      </dgm:prSet>
      <dgm:spPr/>
    </dgm:pt>
    <dgm:pt modelId="{76978096-7DB7-4E0C-8341-B49AB33358DA}" type="pres">
      <dgm:prSet presAssocID="{C02631F4-103D-4D77-A303-66BE4F966AC0}" presName="Triangle" presStyleLbl="alignNode1" presStyleIdx="1" presStyleCnt="9"/>
      <dgm:spPr/>
    </dgm:pt>
    <dgm:pt modelId="{D3E1EEA2-3B2C-4511-A743-EAC12570A833}" type="pres">
      <dgm:prSet presAssocID="{5413C804-C0BE-4AF3-9494-6B1095B18811}" presName="sibTrans" presStyleCnt="0"/>
      <dgm:spPr/>
    </dgm:pt>
    <dgm:pt modelId="{66CEDE20-92C4-45F3-85E8-C0912885A156}" type="pres">
      <dgm:prSet presAssocID="{5413C804-C0BE-4AF3-9494-6B1095B18811}" presName="space" presStyleCnt="0"/>
      <dgm:spPr/>
    </dgm:pt>
    <dgm:pt modelId="{7352B785-86F7-4E70-8294-115174089124}" type="pres">
      <dgm:prSet presAssocID="{576D7E7F-82C2-4B9E-86B3-02E6D3CAA208}" presName="composite" presStyleCnt="0"/>
      <dgm:spPr/>
    </dgm:pt>
    <dgm:pt modelId="{C6FF9DFC-8D9F-485C-A482-1519FC9D2F88}" type="pres">
      <dgm:prSet presAssocID="{576D7E7F-82C2-4B9E-86B3-02E6D3CAA208}" presName="LShape" presStyleLbl="alignNode1" presStyleIdx="2" presStyleCnt="9"/>
      <dgm:spPr/>
    </dgm:pt>
    <dgm:pt modelId="{8BE1E18E-0F13-4886-8B70-3CDA132DEFE4}" type="pres">
      <dgm:prSet presAssocID="{576D7E7F-82C2-4B9E-86B3-02E6D3CAA208}" presName="ParentText" presStyleLbl="revTx" presStyleIdx="1" presStyleCnt="5">
        <dgm:presLayoutVars>
          <dgm:chMax val="0"/>
          <dgm:chPref val="0"/>
          <dgm:bulletEnabled val="1"/>
        </dgm:presLayoutVars>
      </dgm:prSet>
      <dgm:spPr/>
    </dgm:pt>
    <dgm:pt modelId="{A381A8BC-8D08-4CA4-9FBF-576D8AF22340}" type="pres">
      <dgm:prSet presAssocID="{576D7E7F-82C2-4B9E-86B3-02E6D3CAA208}" presName="Triangle" presStyleLbl="alignNode1" presStyleIdx="3" presStyleCnt="9"/>
      <dgm:spPr/>
    </dgm:pt>
    <dgm:pt modelId="{4A836AE9-1E9E-4162-9D41-1A6F90E3FB20}" type="pres">
      <dgm:prSet presAssocID="{47D86F70-9FDA-46A7-8DD2-2A4D634F4611}" presName="sibTrans" presStyleCnt="0"/>
      <dgm:spPr/>
    </dgm:pt>
    <dgm:pt modelId="{F28B83FA-50AC-45CC-9B0A-79AA08FC1873}" type="pres">
      <dgm:prSet presAssocID="{47D86F70-9FDA-46A7-8DD2-2A4D634F4611}" presName="space" presStyleCnt="0"/>
      <dgm:spPr/>
    </dgm:pt>
    <dgm:pt modelId="{F7709DBF-E718-49B9-9DAC-FB757C148D00}" type="pres">
      <dgm:prSet presAssocID="{DF78C990-960F-4BF2-9E49-152B8A0477BD}" presName="composite" presStyleCnt="0"/>
      <dgm:spPr/>
    </dgm:pt>
    <dgm:pt modelId="{177CFAC2-DC4A-4CC7-881A-CC240E7A2029}" type="pres">
      <dgm:prSet presAssocID="{DF78C990-960F-4BF2-9E49-152B8A0477BD}" presName="LShape" presStyleLbl="alignNode1" presStyleIdx="4" presStyleCnt="9"/>
      <dgm:spPr/>
    </dgm:pt>
    <dgm:pt modelId="{9125C552-8DA0-4F3E-B44B-9380F629B488}" type="pres">
      <dgm:prSet presAssocID="{DF78C990-960F-4BF2-9E49-152B8A0477BD}" presName="ParentText" presStyleLbl="revTx" presStyleIdx="2" presStyleCnt="5">
        <dgm:presLayoutVars>
          <dgm:chMax val="0"/>
          <dgm:chPref val="0"/>
          <dgm:bulletEnabled val="1"/>
        </dgm:presLayoutVars>
      </dgm:prSet>
      <dgm:spPr/>
    </dgm:pt>
    <dgm:pt modelId="{47F5C97F-9E74-4854-BD77-78FA72446464}" type="pres">
      <dgm:prSet presAssocID="{DF78C990-960F-4BF2-9E49-152B8A0477BD}" presName="Triangle" presStyleLbl="alignNode1" presStyleIdx="5" presStyleCnt="9"/>
      <dgm:spPr/>
    </dgm:pt>
    <dgm:pt modelId="{9EE1C249-4D50-44CE-9632-7C22D365A4B4}" type="pres">
      <dgm:prSet presAssocID="{8A7795BD-1F8F-4BFF-9D36-2DADD2001693}" presName="sibTrans" presStyleCnt="0"/>
      <dgm:spPr/>
    </dgm:pt>
    <dgm:pt modelId="{B1D7A361-292F-4522-A35A-8F7531FB551C}" type="pres">
      <dgm:prSet presAssocID="{8A7795BD-1F8F-4BFF-9D36-2DADD2001693}" presName="space" presStyleCnt="0"/>
      <dgm:spPr/>
    </dgm:pt>
    <dgm:pt modelId="{5E8F8C40-D641-4A5A-8F71-A6BC714FBA74}" type="pres">
      <dgm:prSet presAssocID="{A03403D1-B15B-4516-BA89-A9C54F29809B}" presName="composite" presStyleCnt="0"/>
      <dgm:spPr/>
    </dgm:pt>
    <dgm:pt modelId="{FFDEFC08-6362-49F0-9E9C-080BA061EEE7}" type="pres">
      <dgm:prSet presAssocID="{A03403D1-B15B-4516-BA89-A9C54F29809B}" presName="LShape" presStyleLbl="alignNode1" presStyleIdx="6" presStyleCnt="9"/>
      <dgm:spPr/>
    </dgm:pt>
    <dgm:pt modelId="{6F60D202-6F0B-47D8-B359-20F5C1833D49}" type="pres">
      <dgm:prSet presAssocID="{A03403D1-B15B-4516-BA89-A9C54F29809B}" presName="ParentText" presStyleLbl="revTx" presStyleIdx="3" presStyleCnt="5">
        <dgm:presLayoutVars>
          <dgm:chMax val="0"/>
          <dgm:chPref val="0"/>
          <dgm:bulletEnabled val="1"/>
        </dgm:presLayoutVars>
      </dgm:prSet>
      <dgm:spPr/>
    </dgm:pt>
    <dgm:pt modelId="{3F132DAD-07C3-43CD-B6EE-5E4B769A2A7E}" type="pres">
      <dgm:prSet presAssocID="{A03403D1-B15B-4516-BA89-A9C54F29809B}" presName="Triangle" presStyleLbl="alignNode1" presStyleIdx="7" presStyleCnt="9"/>
      <dgm:spPr/>
    </dgm:pt>
    <dgm:pt modelId="{5894E01A-134B-470A-BD87-E21C9ADF0257}" type="pres">
      <dgm:prSet presAssocID="{A16E92CC-C50A-4DF7-AD70-AA551C20B27A}" presName="sibTrans" presStyleCnt="0"/>
      <dgm:spPr/>
    </dgm:pt>
    <dgm:pt modelId="{297E664F-EE1A-4229-8370-410353E5DC64}" type="pres">
      <dgm:prSet presAssocID="{A16E92CC-C50A-4DF7-AD70-AA551C20B27A}" presName="space" presStyleCnt="0"/>
      <dgm:spPr/>
    </dgm:pt>
    <dgm:pt modelId="{AD17C17D-3585-4AC7-8BAC-24F3F6DB4724}" type="pres">
      <dgm:prSet presAssocID="{D3682C79-FE00-4972-B5BE-1352A16F3814}" presName="composite" presStyleCnt="0"/>
      <dgm:spPr/>
    </dgm:pt>
    <dgm:pt modelId="{B7B44951-E14E-4663-92BA-11011D6DCC56}" type="pres">
      <dgm:prSet presAssocID="{D3682C79-FE00-4972-B5BE-1352A16F3814}" presName="LShape" presStyleLbl="alignNode1" presStyleIdx="8" presStyleCnt="9"/>
      <dgm:spPr/>
    </dgm:pt>
    <dgm:pt modelId="{2921AB76-DADC-49F5-8730-AE53E17F82B2}" type="pres">
      <dgm:prSet presAssocID="{D3682C79-FE00-4972-B5BE-1352A16F3814}" presName="ParentText" presStyleLbl="revTx" presStyleIdx="4" presStyleCnt="5">
        <dgm:presLayoutVars>
          <dgm:chMax val="0"/>
          <dgm:chPref val="0"/>
          <dgm:bulletEnabled val="1"/>
        </dgm:presLayoutVars>
      </dgm:prSet>
      <dgm:spPr/>
    </dgm:pt>
  </dgm:ptLst>
  <dgm:cxnLst>
    <dgm:cxn modelId="{F3BC1E01-E47E-4125-A6BB-A92DF639C890}" srcId="{F13071B9-2205-48DC-9061-A778C69A1D2C}" destId="{A03403D1-B15B-4516-BA89-A9C54F29809B}" srcOrd="3" destOrd="0" parTransId="{B42412A3-19F9-4CA4-8C8F-4EBECD3129A0}" sibTransId="{A16E92CC-C50A-4DF7-AD70-AA551C20B27A}"/>
    <dgm:cxn modelId="{66030A16-F37F-4034-A836-1DF012C8E832}" srcId="{F13071B9-2205-48DC-9061-A778C69A1D2C}" destId="{576D7E7F-82C2-4B9E-86B3-02E6D3CAA208}" srcOrd="1" destOrd="0" parTransId="{A9793436-E21D-4311-8EED-413158BFAB1E}" sibTransId="{47D86F70-9FDA-46A7-8DD2-2A4D634F4611}"/>
    <dgm:cxn modelId="{52351C4D-A2E5-4384-B537-4F17840339F8}" type="presOf" srcId="{D3682C79-FE00-4972-B5BE-1352A16F3814}" destId="{2921AB76-DADC-49F5-8730-AE53E17F82B2}" srcOrd="0" destOrd="0" presId="urn:microsoft.com/office/officeart/2009/3/layout/StepUpProcess"/>
    <dgm:cxn modelId="{2DAE4D85-3D64-4382-BF50-4C93C643BC7D}" type="presOf" srcId="{576D7E7F-82C2-4B9E-86B3-02E6D3CAA208}" destId="{8BE1E18E-0F13-4886-8B70-3CDA132DEFE4}" srcOrd="0" destOrd="0" presId="urn:microsoft.com/office/officeart/2009/3/layout/StepUpProcess"/>
    <dgm:cxn modelId="{6E046FA2-2096-4B5C-92E4-8874B03DBAD4}" type="presOf" srcId="{A03403D1-B15B-4516-BA89-A9C54F29809B}" destId="{6F60D202-6F0B-47D8-B359-20F5C1833D49}" srcOrd="0" destOrd="0" presId="urn:microsoft.com/office/officeart/2009/3/layout/StepUpProcess"/>
    <dgm:cxn modelId="{1888F4A4-6873-445A-ACA0-DAEAB36D779A}" srcId="{F13071B9-2205-48DC-9061-A778C69A1D2C}" destId="{D3682C79-FE00-4972-B5BE-1352A16F3814}" srcOrd="4" destOrd="0" parTransId="{461887E6-EE8D-4455-9F47-FCB5EF4D43C3}" sibTransId="{079A0D69-991A-43B7-9156-4C0015C08D5D}"/>
    <dgm:cxn modelId="{5C4293A6-3A7B-472E-9789-32B4C891762D}" type="presOf" srcId="{F13071B9-2205-48DC-9061-A778C69A1D2C}" destId="{6185E49D-DA48-4B08-83FE-370C14E00CAF}" srcOrd="0" destOrd="0" presId="urn:microsoft.com/office/officeart/2009/3/layout/StepUpProcess"/>
    <dgm:cxn modelId="{62ABA1C6-FCFE-4A78-A224-3F3025267240}" srcId="{F13071B9-2205-48DC-9061-A778C69A1D2C}" destId="{DF78C990-960F-4BF2-9E49-152B8A0477BD}" srcOrd="2" destOrd="0" parTransId="{4542EEB3-0F21-4714-BD72-2838386BA526}" sibTransId="{8A7795BD-1F8F-4BFF-9D36-2DADD2001693}"/>
    <dgm:cxn modelId="{92B4DCC6-3F46-4796-933E-D9B1E19319A2}" type="presOf" srcId="{DF78C990-960F-4BF2-9E49-152B8A0477BD}" destId="{9125C552-8DA0-4F3E-B44B-9380F629B488}" srcOrd="0" destOrd="0" presId="urn:microsoft.com/office/officeart/2009/3/layout/StepUpProcess"/>
    <dgm:cxn modelId="{AB6F0CD1-0B76-4ACC-BCC8-9E5703D888F9}" srcId="{F13071B9-2205-48DC-9061-A778C69A1D2C}" destId="{C02631F4-103D-4D77-A303-66BE4F966AC0}" srcOrd="0" destOrd="0" parTransId="{0D617E70-4DE2-431A-9A0B-8F883271D1E9}" sibTransId="{5413C804-C0BE-4AF3-9494-6B1095B18811}"/>
    <dgm:cxn modelId="{9B160DF7-E396-4664-B02E-DFED5C4BD51E}" type="presOf" srcId="{C02631F4-103D-4D77-A303-66BE4F966AC0}" destId="{B9B3FF39-96F5-4BCD-90FC-B46CF7E4BEB2}" srcOrd="0" destOrd="0" presId="urn:microsoft.com/office/officeart/2009/3/layout/StepUpProcess"/>
    <dgm:cxn modelId="{710EA2D9-FFAE-4100-937E-27F77FA0BAAB}" type="presParOf" srcId="{6185E49D-DA48-4B08-83FE-370C14E00CAF}" destId="{3B7EE6CA-EC43-41F6-A540-997761A543CD}" srcOrd="0" destOrd="0" presId="urn:microsoft.com/office/officeart/2009/3/layout/StepUpProcess"/>
    <dgm:cxn modelId="{6605D637-F0F8-44FB-957E-98FBE50CE305}" type="presParOf" srcId="{3B7EE6CA-EC43-41F6-A540-997761A543CD}" destId="{C938C3CE-34DD-4C89-869E-8FAC897BB8E9}" srcOrd="0" destOrd="0" presId="urn:microsoft.com/office/officeart/2009/3/layout/StepUpProcess"/>
    <dgm:cxn modelId="{DB7746CF-A4DE-44DA-BB1C-01D6C2866EC7}" type="presParOf" srcId="{3B7EE6CA-EC43-41F6-A540-997761A543CD}" destId="{B9B3FF39-96F5-4BCD-90FC-B46CF7E4BEB2}" srcOrd="1" destOrd="0" presId="urn:microsoft.com/office/officeart/2009/3/layout/StepUpProcess"/>
    <dgm:cxn modelId="{5D7915D1-C2C7-419C-A217-8A532296195A}" type="presParOf" srcId="{3B7EE6CA-EC43-41F6-A540-997761A543CD}" destId="{76978096-7DB7-4E0C-8341-B49AB33358DA}" srcOrd="2" destOrd="0" presId="urn:microsoft.com/office/officeart/2009/3/layout/StepUpProcess"/>
    <dgm:cxn modelId="{8F0F3907-C56F-4DB6-A132-8053B8AC90D6}" type="presParOf" srcId="{6185E49D-DA48-4B08-83FE-370C14E00CAF}" destId="{D3E1EEA2-3B2C-4511-A743-EAC12570A833}" srcOrd="1" destOrd="0" presId="urn:microsoft.com/office/officeart/2009/3/layout/StepUpProcess"/>
    <dgm:cxn modelId="{20D5F543-D59D-48F9-8572-45C6CFDB0AA0}" type="presParOf" srcId="{D3E1EEA2-3B2C-4511-A743-EAC12570A833}" destId="{66CEDE20-92C4-45F3-85E8-C0912885A156}" srcOrd="0" destOrd="0" presId="urn:microsoft.com/office/officeart/2009/3/layout/StepUpProcess"/>
    <dgm:cxn modelId="{EC2168A5-8582-4AA2-8E59-4763215E4F28}" type="presParOf" srcId="{6185E49D-DA48-4B08-83FE-370C14E00CAF}" destId="{7352B785-86F7-4E70-8294-115174089124}" srcOrd="2" destOrd="0" presId="urn:microsoft.com/office/officeart/2009/3/layout/StepUpProcess"/>
    <dgm:cxn modelId="{4D59EC5D-123F-44EE-8BC0-E8C410B32B4F}" type="presParOf" srcId="{7352B785-86F7-4E70-8294-115174089124}" destId="{C6FF9DFC-8D9F-485C-A482-1519FC9D2F88}" srcOrd="0" destOrd="0" presId="urn:microsoft.com/office/officeart/2009/3/layout/StepUpProcess"/>
    <dgm:cxn modelId="{135972E7-D9B7-4A49-9E7A-3E2D37C0FFE8}" type="presParOf" srcId="{7352B785-86F7-4E70-8294-115174089124}" destId="{8BE1E18E-0F13-4886-8B70-3CDA132DEFE4}" srcOrd="1" destOrd="0" presId="urn:microsoft.com/office/officeart/2009/3/layout/StepUpProcess"/>
    <dgm:cxn modelId="{E694461B-EAE3-47DC-A572-0ECE2D6763E3}" type="presParOf" srcId="{7352B785-86F7-4E70-8294-115174089124}" destId="{A381A8BC-8D08-4CA4-9FBF-576D8AF22340}" srcOrd="2" destOrd="0" presId="urn:microsoft.com/office/officeart/2009/3/layout/StepUpProcess"/>
    <dgm:cxn modelId="{1BE74C68-170C-4146-A17F-C95375B9E9EB}" type="presParOf" srcId="{6185E49D-DA48-4B08-83FE-370C14E00CAF}" destId="{4A836AE9-1E9E-4162-9D41-1A6F90E3FB20}" srcOrd="3" destOrd="0" presId="urn:microsoft.com/office/officeart/2009/3/layout/StepUpProcess"/>
    <dgm:cxn modelId="{1006FDB4-CA84-414A-B793-7EDF9AC5C3D9}" type="presParOf" srcId="{4A836AE9-1E9E-4162-9D41-1A6F90E3FB20}" destId="{F28B83FA-50AC-45CC-9B0A-79AA08FC1873}" srcOrd="0" destOrd="0" presId="urn:microsoft.com/office/officeart/2009/3/layout/StepUpProcess"/>
    <dgm:cxn modelId="{2726155F-1791-419C-9071-FF8742B7BF39}" type="presParOf" srcId="{6185E49D-DA48-4B08-83FE-370C14E00CAF}" destId="{F7709DBF-E718-49B9-9DAC-FB757C148D00}" srcOrd="4" destOrd="0" presId="urn:microsoft.com/office/officeart/2009/3/layout/StepUpProcess"/>
    <dgm:cxn modelId="{2540D028-07EA-447D-8855-D3376567ED23}" type="presParOf" srcId="{F7709DBF-E718-49B9-9DAC-FB757C148D00}" destId="{177CFAC2-DC4A-4CC7-881A-CC240E7A2029}" srcOrd="0" destOrd="0" presId="urn:microsoft.com/office/officeart/2009/3/layout/StepUpProcess"/>
    <dgm:cxn modelId="{2A7E870B-3C77-4831-BE70-F8593B0BEB5D}" type="presParOf" srcId="{F7709DBF-E718-49B9-9DAC-FB757C148D00}" destId="{9125C552-8DA0-4F3E-B44B-9380F629B488}" srcOrd="1" destOrd="0" presId="urn:microsoft.com/office/officeart/2009/3/layout/StepUpProcess"/>
    <dgm:cxn modelId="{A06D7AD2-A36B-418F-A80C-C112355ED4F5}" type="presParOf" srcId="{F7709DBF-E718-49B9-9DAC-FB757C148D00}" destId="{47F5C97F-9E74-4854-BD77-78FA72446464}" srcOrd="2" destOrd="0" presId="urn:microsoft.com/office/officeart/2009/3/layout/StepUpProcess"/>
    <dgm:cxn modelId="{5B656859-2864-4A14-B866-886426BFFA7A}" type="presParOf" srcId="{6185E49D-DA48-4B08-83FE-370C14E00CAF}" destId="{9EE1C249-4D50-44CE-9632-7C22D365A4B4}" srcOrd="5" destOrd="0" presId="urn:microsoft.com/office/officeart/2009/3/layout/StepUpProcess"/>
    <dgm:cxn modelId="{DF26FA92-34C8-4FD8-8842-937F5331E90E}" type="presParOf" srcId="{9EE1C249-4D50-44CE-9632-7C22D365A4B4}" destId="{B1D7A361-292F-4522-A35A-8F7531FB551C}" srcOrd="0" destOrd="0" presId="urn:microsoft.com/office/officeart/2009/3/layout/StepUpProcess"/>
    <dgm:cxn modelId="{5451A28F-60DF-44DC-8752-09FCFA6D6F0D}" type="presParOf" srcId="{6185E49D-DA48-4B08-83FE-370C14E00CAF}" destId="{5E8F8C40-D641-4A5A-8F71-A6BC714FBA74}" srcOrd="6" destOrd="0" presId="urn:microsoft.com/office/officeart/2009/3/layout/StepUpProcess"/>
    <dgm:cxn modelId="{823A505D-1D0A-49D7-91D2-2DDE9AAD39B8}" type="presParOf" srcId="{5E8F8C40-D641-4A5A-8F71-A6BC714FBA74}" destId="{FFDEFC08-6362-49F0-9E9C-080BA061EEE7}" srcOrd="0" destOrd="0" presId="urn:microsoft.com/office/officeart/2009/3/layout/StepUpProcess"/>
    <dgm:cxn modelId="{57EF765E-87FF-48E4-A858-DF07795D1C8E}" type="presParOf" srcId="{5E8F8C40-D641-4A5A-8F71-A6BC714FBA74}" destId="{6F60D202-6F0B-47D8-B359-20F5C1833D49}" srcOrd="1" destOrd="0" presId="urn:microsoft.com/office/officeart/2009/3/layout/StepUpProcess"/>
    <dgm:cxn modelId="{12F813BB-5B76-4DCF-8C15-0E7C7B1C71F0}" type="presParOf" srcId="{5E8F8C40-D641-4A5A-8F71-A6BC714FBA74}" destId="{3F132DAD-07C3-43CD-B6EE-5E4B769A2A7E}" srcOrd="2" destOrd="0" presId="urn:microsoft.com/office/officeart/2009/3/layout/StepUpProcess"/>
    <dgm:cxn modelId="{78AEC03B-59CD-460B-88C5-DCD1113E3041}" type="presParOf" srcId="{6185E49D-DA48-4B08-83FE-370C14E00CAF}" destId="{5894E01A-134B-470A-BD87-E21C9ADF0257}" srcOrd="7" destOrd="0" presId="urn:microsoft.com/office/officeart/2009/3/layout/StepUpProcess"/>
    <dgm:cxn modelId="{2F75F1BB-9565-453A-AFDA-2F1213517255}" type="presParOf" srcId="{5894E01A-134B-470A-BD87-E21C9ADF0257}" destId="{297E664F-EE1A-4229-8370-410353E5DC64}" srcOrd="0" destOrd="0" presId="urn:microsoft.com/office/officeart/2009/3/layout/StepUpProcess"/>
    <dgm:cxn modelId="{0CA8A494-28DB-4D1D-AC95-6EE1D372F793}" type="presParOf" srcId="{6185E49D-DA48-4B08-83FE-370C14E00CAF}" destId="{AD17C17D-3585-4AC7-8BAC-24F3F6DB4724}" srcOrd="8" destOrd="0" presId="urn:microsoft.com/office/officeart/2009/3/layout/StepUpProcess"/>
    <dgm:cxn modelId="{E9059D44-0552-4649-ADD9-E6B758420C20}" type="presParOf" srcId="{AD17C17D-3585-4AC7-8BAC-24F3F6DB4724}" destId="{B7B44951-E14E-4663-92BA-11011D6DCC56}" srcOrd="0" destOrd="0" presId="urn:microsoft.com/office/officeart/2009/3/layout/StepUpProcess"/>
    <dgm:cxn modelId="{BAEAFFC8-2386-441F-9F30-903E9410C477}" type="presParOf" srcId="{AD17C17D-3585-4AC7-8BAC-24F3F6DB4724}" destId="{2921AB76-DADC-49F5-8730-AE53E17F82B2}" srcOrd="1" destOrd="0" presId="urn:microsoft.com/office/officeart/2009/3/layout/StepUpProces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591A1CB-84AB-4ABC-9D52-4FB1CC4128F0}" type="doc">
      <dgm:prSet loTypeId="urn:microsoft.com/office/officeart/2011/layout/HexagonRadial" loCatId="cycle" qsTypeId="urn:microsoft.com/office/officeart/2005/8/quickstyle/simple2" qsCatId="simple" csTypeId="urn:microsoft.com/office/officeart/2005/8/colors/accent6_1" csCatId="accent6" phldr="1"/>
      <dgm:spPr/>
      <dgm:t>
        <a:bodyPr/>
        <a:lstStyle/>
        <a:p>
          <a:endParaRPr lang="en-NL"/>
        </a:p>
      </dgm:t>
    </dgm:pt>
    <dgm:pt modelId="{5DF187BF-3F28-4969-B0A9-4FFE0F73119D}">
      <dgm:prSet phldrT="[Text]" custT="1"/>
      <dgm:spPr>
        <a:solidFill>
          <a:schemeClr val="tx2">
            <a:lumMod val="20000"/>
            <a:lumOff val="80000"/>
          </a:schemeClr>
        </a:solidFill>
        <a:ln>
          <a:solidFill>
            <a:schemeClr val="accent1"/>
          </a:solidFill>
        </a:ln>
      </dgm:spPr>
      <dgm:t>
        <a:bodyPr/>
        <a:lstStyle/>
        <a:p>
          <a:r>
            <a:rPr lang="en-US" sz="700" dirty="0">
              <a:latin typeface="Arial Black" panose="020B0A04020102020204" pitchFamily="34" charset="0"/>
            </a:rPr>
            <a:t>IATI Guided Implementation</a:t>
          </a:r>
          <a:endParaRPr lang="en-NL" sz="700" dirty="0">
            <a:latin typeface="Arial Black" panose="020B0A04020102020204" pitchFamily="34" charset="0"/>
          </a:endParaRPr>
        </a:p>
      </dgm:t>
    </dgm:pt>
    <dgm:pt modelId="{94BD5F50-C388-46AE-A5FE-E4DD12DBFEE8}" type="parTrans" cxnId="{F20633C2-0290-4C3B-9CD1-359C3B36C432}">
      <dgm:prSet/>
      <dgm:spPr/>
      <dgm:t>
        <a:bodyPr/>
        <a:lstStyle/>
        <a:p>
          <a:endParaRPr lang="en-NL">
            <a:latin typeface="Arial Black" panose="020B0A04020102020204" pitchFamily="34" charset="0"/>
          </a:endParaRPr>
        </a:p>
      </dgm:t>
    </dgm:pt>
    <dgm:pt modelId="{0A269ECB-3206-4848-94B7-5D1E1A6AAD0C}" type="sibTrans" cxnId="{F20633C2-0290-4C3B-9CD1-359C3B36C432}">
      <dgm:prSet/>
      <dgm:spPr/>
      <dgm:t>
        <a:bodyPr/>
        <a:lstStyle/>
        <a:p>
          <a:endParaRPr lang="en-NL">
            <a:latin typeface="Arial Black" panose="020B0A04020102020204" pitchFamily="34" charset="0"/>
          </a:endParaRPr>
        </a:p>
      </dgm:t>
    </dgm:pt>
    <dgm:pt modelId="{967E4983-DD28-46F6-9CAF-FE672E43686D}">
      <dgm:prSet phldrT="[Text]" custT="1"/>
      <dgm:spPr>
        <a:solidFill>
          <a:schemeClr val="accent1">
            <a:lumMod val="40000"/>
            <a:lumOff val="60000"/>
          </a:schemeClr>
        </a:solidFill>
        <a:ln>
          <a:solidFill>
            <a:schemeClr val="accent1"/>
          </a:solidFill>
        </a:ln>
      </dgm:spPr>
      <dgm:t>
        <a:bodyPr anchor="b"/>
        <a:lstStyle/>
        <a:p>
          <a:r>
            <a:rPr lang="en-US" sz="100" dirty="0">
              <a:solidFill>
                <a:schemeClr val="bg1"/>
              </a:solidFill>
              <a:latin typeface="Arial Black" panose="020B0A04020102020204" pitchFamily="34" charset="0"/>
            </a:rPr>
            <a:t>Activity structure</a:t>
          </a:r>
          <a:endParaRPr lang="en-NL" sz="100" dirty="0">
            <a:solidFill>
              <a:schemeClr val="bg1"/>
            </a:solidFill>
            <a:latin typeface="Arial Black" panose="020B0A04020102020204" pitchFamily="34" charset="0"/>
          </a:endParaRPr>
        </a:p>
      </dgm:t>
    </dgm:pt>
    <dgm:pt modelId="{5240ED94-37F7-4B84-A6AD-B0D05B129A20}" type="parTrans" cxnId="{571BB922-BD79-4404-924A-508BFF79A93D}">
      <dgm:prSet/>
      <dgm:spPr/>
      <dgm:t>
        <a:bodyPr/>
        <a:lstStyle/>
        <a:p>
          <a:endParaRPr lang="en-NL">
            <a:latin typeface="Arial Black" panose="020B0A04020102020204" pitchFamily="34" charset="0"/>
          </a:endParaRPr>
        </a:p>
      </dgm:t>
    </dgm:pt>
    <dgm:pt modelId="{0E48360A-2A14-4E8F-8A7C-04B7356EBB31}" type="sibTrans" cxnId="{571BB922-BD79-4404-924A-508BFF79A93D}">
      <dgm:prSet/>
      <dgm:spPr/>
      <dgm:t>
        <a:bodyPr/>
        <a:lstStyle/>
        <a:p>
          <a:endParaRPr lang="en-NL">
            <a:latin typeface="Arial Black" panose="020B0A04020102020204" pitchFamily="34" charset="0"/>
          </a:endParaRPr>
        </a:p>
      </dgm:t>
    </dgm:pt>
    <dgm:pt modelId="{FEE035F2-4D1B-47A2-9718-BDF6288964BA}">
      <dgm:prSet phldrT="[Text]" custT="1"/>
      <dgm:spPr>
        <a:solidFill>
          <a:schemeClr val="accent1">
            <a:lumMod val="40000"/>
            <a:lumOff val="60000"/>
          </a:schemeClr>
        </a:solidFill>
        <a:ln>
          <a:solidFill>
            <a:schemeClr val="accent1"/>
          </a:solidFill>
        </a:ln>
      </dgm:spPr>
      <dgm:t>
        <a:bodyPr anchor="b"/>
        <a:lstStyle/>
        <a:p>
          <a:r>
            <a:rPr lang="en-US" sz="100" dirty="0">
              <a:solidFill>
                <a:srgbClr val="FFFFFF"/>
              </a:solidFill>
              <a:latin typeface="Arial Black" panose="020B0A04020102020204" pitchFamily="34" charset="0"/>
            </a:rPr>
            <a:t>Basic info</a:t>
          </a:r>
          <a:endParaRPr lang="en-NL" sz="100" dirty="0">
            <a:solidFill>
              <a:srgbClr val="FFFFFF"/>
            </a:solidFill>
            <a:latin typeface="Arial Black" panose="020B0A04020102020204" pitchFamily="34" charset="0"/>
          </a:endParaRPr>
        </a:p>
      </dgm:t>
    </dgm:pt>
    <dgm:pt modelId="{0E2B36B9-9C99-4D81-A1FE-202F965D0A6F}" type="sibTrans" cxnId="{AC47442A-B079-4128-B0C4-DB8BB3D7413A}">
      <dgm:prSet/>
      <dgm:spPr/>
      <dgm:t>
        <a:bodyPr/>
        <a:lstStyle/>
        <a:p>
          <a:endParaRPr lang="en-NL">
            <a:latin typeface="Arial Black" panose="020B0A04020102020204" pitchFamily="34" charset="0"/>
          </a:endParaRPr>
        </a:p>
      </dgm:t>
    </dgm:pt>
    <dgm:pt modelId="{8E5B5F34-BC17-4FED-A7B6-9ABF7BD4099E}" type="parTrans" cxnId="{AC47442A-B079-4128-B0C4-DB8BB3D7413A}">
      <dgm:prSet/>
      <dgm:spPr/>
      <dgm:t>
        <a:bodyPr/>
        <a:lstStyle/>
        <a:p>
          <a:endParaRPr lang="en-NL">
            <a:latin typeface="Arial Black" panose="020B0A04020102020204" pitchFamily="34" charset="0"/>
          </a:endParaRPr>
        </a:p>
      </dgm:t>
    </dgm:pt>
    <dgm:pt modelId="{CDEBF5D3-DFAC-42A6-A72C-11D7BC304D21}">
      <dgm:prSet phldrT="[Text]" custT="1"/>
      <dgm:spPr>
        <a:solidFill>
          <a:schemeClr val="bg1"/>
        </a:solidFill>
        <a:ln w="6350">
          <a:solidFill>
            <a:schemeClr val="accent1"/>
          </a:solidFill>
        </a:ln>
      </dgm:spPr>
      <dgm:t>
        <a:bodyPr anchor="b"/>
        <a:lstStyle/>
        <a:p>
          <a:r>
            <a:rPr lang="en-US" sz="100" dirty="0">
              <a:solidFill>
                <a:srgbClr val="FFFFFF"/>
              </a:solidFill>
              <a:latin typeface="Arial Black" panose="020B0A04020102020204" pitchFamily="34" charset="0"/>
            </a:rPr>
            <a:t>Linking to partners</a:t>
          </a:r>
          <a:endParaRPr lang="en-NL" sz="100" dirty="0">
            <a:solidFill>
              <a:srgbClr val="FFFFFF"/>
            </a:solidFill>
            <a:latin typeface="Arial Black" panose="020B0A04020102020204" pitchFamily="34" charset="0"/>
          </a:endParaRPr>
        </a:p>
      </dgm:t>
    </dgm:pt>
    <dgm:pt modelId="{F4CAE065-8CF2-491B-8453-C67983B5374E}" type="sibTrans" cxnId="{5CCAE4DF-29BA-4234-842A-B1931884F266}">
      <dgm:prSet/>
      <dgm:spPr/>
      <dgm:t>
        <a:bodyPr/>
        <a:lstStyle/>
        <a:p>
          <a:endParaRPr lang="en-NL">
            <a:latin typeface="Arial Black" panose="020B0A04020102020204" pitchFamily="34" charset="0"/>
          </a:endParaRPr>
        </a:p>
      </dgm:t>
    </dgm:pt>
    <dgm:pt modelId="{2BB87107-0C4C-448C-BBB6-7182A491B51F}" type="parTrans" cxnId="{5CCAE4DF-29BA-4234-842A-B1931884F266}">
      <dgm:prSet/>
      <dgm:spPr/>
      <dgm:t>
        <a:bodyPr/>
        <a:lstStyle/>
        <a:p>
          <a:endParaRPr lang="en-NL">
            <a:latin typeface="Arial Black" panose="020B0A04020102020204" pitchFamily="34" charset="0"/>
          </a:endParaRPr>
        </a:p>
      </dgm:t>
    </dgm:pt>
    <dgm:pt modelId="{81F7DD8D-C7D2-4E7B-B130-026D2CBFFC5D}">
      <dgm:prSet phldrT="[Text]" custT="1"/>
      <dgm:spPr>
        <a:solidFill>
          <a:schemeClr val="bg1"/>
        </a:solidFill>
        <a:ln w="6350">
          <a:solidFill>
            <a:schemeClr val="accent1"/>
          </a:solidFill>
        </a:ln>
      </dgm:spPr>
      <dgm:t>
        <a:bodyPr anchor="b"/>
        <a:lstStyle/>
        <a:p>
          <a:r>
            <a:rPr lang="en-US" sz="100" dirty="0">
              <a:solidFill>
                <a:srgbClr val="FFFFFF"/>
              </a:solidFill>
              <a:latin typeface="Arial Black" panose="020B0A04020102020204" pitchFamily="34" charset="0"/>
            </a:rPr>
            <a:t>Additional fields &amp; documents</a:t>
          </a:r>
          <a:endParaRPr lang="en-NL" sz="100" dirty="0">
            <a:solidFill>
              <a:srgbClr val="FFFFFF"/>
            </a:solidFill>
            <a:latin typeface="Arial Black" panose="020B0A04020102020204" pitchFamily="34" charset="0"/>
          </a:endParaRPr>
        </a:p>
      </dgm:t>
    </dgm:pt>
    <dgm:pt modelId="{5363C199-818D-4F38-935A-FFA70E654F14}" type="sibTrans" cxnId="{10192D7A-65B6-4041-8920-28DE12452E01}">
      <dgm:prSet/>
      <dgm:spPr/>
      <dgm:t>
        <a:bodyPr/>
        <a:lstStyle/>
        <a:p>
          <a:endParaRPr lang="en-NL">
            <a:latin typeface="Arial Black" panose="020B0A04020102020204" pitchFamily="34" charset="0"/>
          </a:endParaRPr>
        </a:p>
      </dgm:t>
    </dgm:pt>
    <dgm:pt modelId="{BD5A00FA-E7D0-4CA6-AA79-9CBED2C1D2C7}" type="parTrans" cxnId="{10192D7A-65B6-4041-8920-28DE12452E01}">
      <dgm:prSet/>
      <dgm:spPr/>
      <dgm:t>
        <a:bodyPr/>
        <a:lstStyle/>
        <a:p>
          <a:endParaRPr lang="en-NL">
            <a:latin typeface="Arial Black" panose="020B0A04020102020204" pitchFamily="34" charset="0"/>
          </a:endParaRPr>
        </a:p>
      </dgm:t>
    </dgm:pt>
    <dgm:pt modelId="{7AFF9EB8-4B30-46B9-A7DD-7C265B9FB6B2}">
      <dgm:prSet phldrT="[Text]" custT="1"/>
      <dgm:spPr>
        <a:solidFill>
          <a:schemeClr val="bg1"/>
        </a:solidFill>
        <a:ln w="6350">
          <a:solidFill>
            <a:schemeClr val="accent1"/>
          </a:solidFill>
        </a:ln>
      </dgm:spPr>
      <dgm:t>
        <a:bodyPr anchor="b"/>
        <a:lstStyle/>
        <a:p>
          <a:r>
            <a:rPr lang="en-US" sz="100" dirty="0">
              <a:solidFill>
                <a:srgbClr val="FFFFFF"/>
              </a:solidFill>
              <a:latin typeface="Arial Black" panose="020B0A04020102020204" pitchFamily="34" charset="0"/>
            </a:rPr>
            <a:t>Financial data</a:t>
          </a:r>
          <a:endParaRPr lang="en-NL" sz="100" dirty="0">
            <a:solidFill>
              <a:srgbClr val="FFFFFF"/>
            </a:solidFill>
            <a:latin typeface="Arial Black" panose="020B0A04020102020204" pitchFamily="34" charset="0"/>
          </a:endParaRPr>
        </a:p>
      </dgm:t>
    </dgm:pt>
    <dgm:pt modelId="{42A2843C-FDC1-4971-91E5-C4C4565CE9C8}" type="sibTrans" cxnId="{75E4BFC8-8A12-413B-B919-2FACA19F0009}">
      <dgm:prSet/>
      <dgm:spPr/>
      <dgm:t>
        <a:bodyPr/>
        <a:lstStyle/>
        <a:p>
          <a:endParaRPr lang="en-NL">
            <a:latin typeface="Arial Black" panose="020B0A04020102020204" pitchFamily="34" charset="0"/>
          </a:endParaRPr>
        </a:p>
      </dgm:t>
    </dgm:pt>
    <dgm:pt modelId="{BA682012-43C2-4D17-A1F0-94B4BECA8B03}" type="parTrans" cxnId="{75E4BFC8-8A12-413B-B919-2FACA19F0009}">
      <dgm:prSet/>
      <dgm:spPr/>
      <dgm:t>
        <a:bodyPr/>
        <a:lstStyle/>
        <a:p>
          <a:endParaRPr lang="en-NL">
            <a:latin typeface="Arial Black" panose="020B0A04020102020204" pitchFamily="34" charset="0"/>
          </a:endParaRPr>
        </a:p>
      </dgm:t>
    </dgm:pt>
    <dgm:pt modelId="{17C7660F-37C7-4138-A83C-DF401AE3E186}">
      <dgm:prSet phldrT="[Text]" custT="1"/>
      <dgm:spPr>
        <a:solidFill>
          <a:schemeClr val="bg1"/>
        </a:solidFill>
        <a:ln w="6350">
          <a:solidFill>
            <a:schemeClr val="accent1"/>
          </a:solidFill>
        </a:ln>
      </dgm:spPr>
      <dgm:t>
        <a:bodyPr anchor="b"/>
        <a:lstStyle/>
        <a:p>
          <a:r>
            <a:rPr lang="en-US" sz="100" dirty="0">
              <a:solidFill>
                <a:srgbClr val="FFFFFF"/>
              </a:solidFill>
              <a:latin typeface="Arial Black" panose="020B0A04020102020204" pitchFamily="34" charset="0"/>
            </a:rPr>
            <a:t>Results</a:t>
          </a:r>
          <a:endParaRPr lang="en-NL" sz="100" dirty="0">
            <a:solidFill>
              <a:srgbClr val="FFFFFF"/>
            </a:solidFill>
            <a:latin typeface="Arial Black" panose="020B0A04020102020204" pitchFamily="34" charset="0"/>
          </a:endParaRPr>
        </a:p>
      </dgm:t>
    </dgm:pt>
    <dgm:pt modelId="{6F20A65C-2E74-459C-9439-3A454BAA5D5C}" type="sibTrans" cxnId="{0190B889-93F2-4E92-9E72-E53ED94CF7E4}">
      <dgm:prSet/>
      <dgm:spPr/>
      <dgm:t>
        <a:bodyPr/>
        <a:lstStyle/>
        <a:p>
          <a:endParaRPr lang="en-NL">
            <a:latin typeface="Arial Black" panose="020B0A04020102020204" pitchFamily="34" charset="0"/>
          </a:endParaRPr>
        </a:p>
      </dgm:t>
    </dgm:pt>
    <dgm:pt modelId="{63B24F22-53B9-4FB0-B0CA-8D2345D05205}" type="parTrans" cxnId="{0190B889-93F2-4E92-9E72-E53ED94CF7E4}">
      <dgm:prSet/>
      <dgm:spPr/>
      <dgm:t>
        <a:bodyPr/>
        <a:lstStyle/>
        <a:p>
          <a:endParaRPr lang="en-NL">
            <a:latin typeface="Arial Black" panose="020B0A04020102020204" pitchFamily="34" charset="0"/>
          </a:endParaRPr>
        </a:p>
      </dgm:t>
    </dgm:pt>
    <dgm:pt modelId="{1E375A92-5724-4845-ACCD-EE6FF2AC1498}" type="pres">
      <dgm:prSet presAssocID="{5591A1CB-84AB-4ABC-9D52-4FB1CC4128F0}" presName="Name0" presStyleCnt="0">
        <dgm:presLayoutVars>
          <dgm:chMax val="1"/>
          <dgm:chPref val="1"/>
          <dgm:dir/>
          <dgm:animOne val="branch"/>
          <dgm:animLvl val="lvl"/>
        </dgm:presLayoutVars>
      </dgm:prSet>
      <dgm:spPr/>
    </dgm:pt>
    <dgm:pt modelId="{1C4D6542-05FC-40C8-9F5E-0AAA027EB28C}" type="pres">
      <dgm:prSet presAssocID="{5DF187BF-3F28-4969-B0A9-4FFE0F73119D}" presName="Parent" presStyleLbl="node0" presStyleIdx="0" presStyleCnt="1">
        <dgm:presLayoutVars>
          <dgm:chMax val="6"/>
          <dgm:chPref val="6"/>
        </dgm:presLayoutVars>
      </dgm:prSet>
      <dgm:spPr/>
    </dgm:pt>
    <dgm:pt modelId="{F249983B-94CA-478A-816B-0197E93E1F26}" type="pres">
      <dgm:prSet presAssocID="{967E4983-DD28-46F6-9CAF-FE672E43686D}" presName="Accent1" presStyleCnt="0"/>
      <dgm:spPr/>
    </dgm:pt>
    <dgm:pt modelId="{062A1962-6E29-46C8-BEFC-59E108195BA3}" type="pres">
      <dgm:prSet presAssocID="{967E4983-DD28-46F6-9CAF-FE672E43686D}" presName="Accent" presStyleLbl="bgShp" presStyleIdx="0" presStyleCnt="6"/>
      <dgm:spPr/>
    </dgm:pt>
    <dgm:pt modelId="{8AC838B2-399E-4951-AB93-42663409D990}" type="pres">
      <dgm:prSet presAssocID="{967E4983-DD28-46F6-9CAF-FE672E43686D}" presName="Child1" presStyleLbl="node1" presStyleIdx="0" presStyleCnt="6">
        <dgm:presLayoutVars>
          <dgm:chMax val="0"/>
          <dgm:chPref val="0"/>
          <dgm:bulletEnabled val="1"/>
        </dgm:presLayoutVars>
      </dgm:prSet>
      <dgm:spPr/>
    </dgm:pt>
    <dgm:pt modelId="{20462573-5713-4E90-981F-72DB94FFAEA7}" type="pres">
      <dgm:prSet presAssocID="{FEE035F2-4D1B-47A2-9718-BDF6288964BA}" presName="Accent2" presStyleCnt="0"/>
      <dgm:spPr/>
    </dgm:pt>
    <dgm:pt modelId="{AC32C497-79BF-42B4-BFE1-F45312E0CE29}" type="pres">
      <dgm:prSet presAssocID="{FEE035F2-4D1B-47A2-9718-BDF6288964BA}" presName="Accent" presStyleLbl="bgShp" presStyleIdx="1" presStyleCnt="6"/>
      <dgm:spPr/>
    </dgm:pt>
    <dgm:pt modelId="{E2C5600D-FA14-44E1-B7A6-7BAF1C9D4D78}" type="pres">
      <dgm:prSet presAssocID="{FEE035F2-4D1B-47A2-9718-BDF6288964BA}" presName="Child2" presStyleLbl="node1" presStyleIdx="1" presStyleCnt="6">
        <dgm:presLayoutVars>
          <dgm:chMax val="0"/>
          <dgm:chPref val="0"/>
          <dgm:bulletEnabled val="1"/>
        </dgm:presLayoutVars>
      </dgm:prSet>
      <dgm:spPr/>
    </dgm:pt>
    <dgm:pt modelId="{2CC07AD3-13BE-4AF5-B2D9-0C8097D07873}" type="pres">
      <dgm:prSet presAssocID="{CDEBF5D3-DFAC-42A6-A72C-11D7BC304D21}" presName="Accent3" presStyleCnt="0"/>
      <dgm:spPr/>
    </dgm:pt>
    <dgm:pt modelId="{F02F5BC4-4C26-4814-AD2E-9C414AD95BF2}" type="pres">
      <dgm:prSet presAssocID="{CDEBF5D3-DFAC-42A6-A72C-11D7BC304D21}" presName="Accent" presStyleLbl="bgShp" presStyleIdx="2" presStyleCnt="6"/>
      <dgm:spPr/>
    </dgm:pt>
    <dgm:pt modelId="{14BE0A7C-4444-41D6-A49A-435D36965C79}" type="pres">
      <dgm:prSet presAssocID="{CDEBF5D3-DFAC-42A6-A72C-11D7BC304D21}" presName="Child3" presStyleLbl="node1" presStyleIdx="2" presStyleCnt="6">
        <dgm:presLayoutVars>
          <dgm:chMax val="0"/>
          <dgm:chPref val="0"/>
          <dgm:bulletEnabled val="1"/>
        </dgm:presLayoutVars>
      </dgm:prSet>
      <dgm:spPr/>
    </dgm:pt>
    <dgm:pt modelId="{552F75F8-03A0-4F03-B35E-66274CD751D0}" type="pres">
      <dgm:prSet presAssocID="{81F7DD8D-C7D2-4E7B-B130-026D2CBFFC5D}" presName="Accent4" presStyleCnt="0"/>
      <dgm:spPr/>
    </dgm:pt>
    <dgm:pt modelId="{C2224DC5-A372-434C-99A9-7DCA2B7803FB}" type="pres">
      <dgm:prSet presAssocID="{81F7DD8D-C7D2-4E7B-B130-026D2CBFFC5D}" presName="Accent" presStyleLbl="bgShp" presStyleIdx="3" presStyleCnt="6"/>
      <dgm:spPr/>
    </dgm:pt>
    <dgm:pt modelId="{508C3414-690B-40D0-A0C8-8B2FE14E3E04}" type="pres">
      <dgm:prSet presAssocID="{81F7DD8D-C7D2-4E7B-B130-026D2CBFFC5D}" presName="Child4" presStyleLbl="node1" presStyleIdx="3" presStyleCnt="6">
        <dgm:presLayoutVars>
          <dgm:chMax val="0"/>
          <dgm:chPref val="0"/>
          <dgm:bulletEnabled val="1"/>
        </dgm:presLayoutVars>
      </dgm:prSet>
      <dgm:spPr/>
    </dgm:pt>
    <dgm:pt modelId="{D84A0F16-BD56-4ACD-A90C-6E45B467A1E8}" type="pres">
      <dgm:prSet presAssocID="{7AFF9EB8-4B30-46B9-A7DD-7C265B9FB6B2}" presName="Accent5" presStyleCnt="0"/>
      <dgm:spPr/>
    </dgm:pt>
    <dgm:pt modelId="{3E929A0F-1C39-4C50-B850-844927B621AF}" type="pres">
      <dgm:prSet presAssocID="{7AFF9EB8-4B30-46B9-A7DD-7C265B9FB6B2}" presName="Accent" presStyleLbl="bgShp" presStyleIdx="4" presStyleCnt="6"/>
      <dgm:spPr/>
    </dgm:pt>
    <dgm:pt modelId="{77213367-71CB-4FBC-9F39-54F2FAEFC7FE}" type="pres">
      <dgm:prSet presAssocID="{7AFF9EB8-4B30-46B9-A7DD-7C265B9FB6B2}" presName="Child5" presStyleLbl="node1" presStyleIdx="4" presStyleCnt="6">
        <dgm:presLayoutVars>
          <dgm:chMax val="0"/>
          <dgm:chPref val="0"/>
          <dgm:bulletEnabled val="1"/>
        </dgm:presLayoutVars>
      </dgm:prSet>
      <dgm:spPr/>
    </dgm:pt>
    <dgm:pt modelId="{D48C0E0F-9287-49CD-9E18-6DF39B5803E8}" type="pres">
      <dgm:prSet presAssocID="{17C7660F-37C7-4138-A83C-DF401AE3E186}" presName="Accent6" presStyleCnt="0"/>
      <dgm:spPr/>
    </dgm:pt>
    <dgm:pt modelId="{F9374547-4197-4427-B340-320F04648791}" type="pres">
      <dgm:prSet presAssocID="{17C7660F-37C7-4138-A83C-DF401AE3E186}" presName="Accent" presStyleLbl="bgShp" presStyleIdx="5" presStyleCnt="6"/>
      <dgm:spPr/>
    </dgm:pt>
    <dgm:pt modelId="{0D8F78C9-1144-42A8-B6A9-485BC8A73354}" type="pres">
      <dgm:prSet presAssocID="{17C7660F-37C7-4138-A83C-DF401AE3E186}" presName="Child6" presStyleLbl="node1" presStyleIdx="5" presStyleCnt="6">
        <dgm:presLayoutVars>
          <dgm:chMax val="0"/>
          <dgm:chPref val="0"/>
          <dgm:bulletEnabled val="1"/>
        </dgm:presLayoutVars>
      </dgm:prSet>
      <dgm:spPr/>
    </dgm:pt>
  </dgm:ptLst>
  <dgm:cxnLst>
    <dgm:cxn modelId="{571BB922-BD79-4404-924A-508BFF79A93D}" srcId="{5DF187BF-3F28-4969-B0A9-4FFE0F73119D}" destId="{967E4983-DD28-46F6-9CAF-FE672E43686D}" srcOrd="0" destOrd="0" parTransId="{5240ED94-37F7-4B84-A6AD-B0D05B129A20}" sibTransId="{0E48360A-2A14-4E8F-8A7C-04B7356EBB31}"/>
    <dgm:cxn modelId="{AC47442A-B079-4128-B0C4-DB8BB3D7413A}" srcId="{5DF187BF-3F28-4969-B0A9-4FFE0F73119D}" destId="{FEE035F2-4D1B-47A2-9718-BDF6288964BA}" srcOrd="1" destOrd="0" parTransId="{8E5B5F34-BC17-4FED-A7B6-9ABF7BD4099E}" sibTransId="{0E2B36B9-9C99-4D81-A1FE-202F965D0A6F}"/>
    <dgm:cxn modelId="{ED45432D-826B-4E04-8379-52D9E1F7E69A}" type="presOf" srcId="{5DF187BF-3F28-4969-B0A9-4FFE0F73119D}" destId="{1C4D6542-05FC-40C8-9F5E-0AAA027EB28C}" srcOrd="0" destOrd="0" presId="urn:microsoft.com/office/officeart/2011/layout/HexagonRadial"/>
    <dgm:cxn modelId="{06EA1067-3E11-4FC1-8FD2-64B14EC1DC68}" type="presOf" srcId="{5591A1CB-84AB-4ABC-9D52-4FB1CC4128F0}" destId="{1E375A92-5724-4845-ACCD-EE6FF2AC1498}" srcOrd="0" destOrd="0" presId="urn:microsoft.com/office/officeart/2011/layout/HexagonRadial"/>
    <dgm:cxn modelId="{76ABAF59-DBDD-4C03-BE93-470D1F6A46D9}" type="presOf" srcId="{7AFF9EB8-4B30-46B9-A7DD-7C265B9FB6B2}" destId="{77213367-71CB-4FBC-9F39-54F2FAEFC7FE}" srcOrd="0" destOrd="0" presId="urn:microsoft.com/office/officeart/2011/layout/HexagonRadial"/>
    <dgm:cxn modelId="{10192D7A-65B6-4041-8920-28DE12452E01}" srcId="{5DF187BF-3F28-4969-B0A9-4FFE0F73119D}" destId="{81F7DD8D-C7D2-4E7B-B130-026D2CBFFC5D}" srcOrd="3" destOrd="0" parTransId="{BD5A00FA-E7D0-4CA6-AA79-9CBED2C1D2C7}" sibTransId="{5363C199-818D-4F38-935A-FFA70E654F14}"/>
    <dgm:cxn modelId="{0190B889-93F2-4E92-9E72-E53ED94CF7E4}" srcId="{5DF187BF-3F28-4969-B0A9-4FFE0F73119D}" destId="{17C7660F-37C7-4138-A83C-DF401AE3E186}" srcOrd="5" destOrd="0" parTransId="{63B24F22-53B9-4FB0-B0CA-8D2345D05205}" sibTransId="{6F20A65C-2E74-459C-9439-3A454BAA5D5C}"/>
    <dgm:cxn modelId="{BE5C7D9A-5016-4639-A35C-2753DAC58CF9}" type="presOf" srcId="{17C7660F-37C7-4138-A83C-DF401AE3E186}" destId="{0D8F78C9-1144-42A8-B6A9-485BC8A73354}" srcOrd="0" destOrd="0" presId="urn:microsoft.com/office/officeart/2011/layout/HexagonRadial"/>
    <dgm:cxn modelId="{472CD1A4-ABB7-40F4-921B-7A3C3129B967}" type="presOf" srcId="{FEE035F2-4D1B-47A2-9718-BDF6288964BA}" destId="{E2C5600D-FA14-44E1-B7A6-7BAF1C9D4D78}" srcOrd="0" destOrd="0" presId="urn:microsoft.com/office/officeart/2011/layout/HexagonRadial"/>
    <dgm:cxn modelId="{F20633C2-0290-4C3B-9CD1-359C3B36C432}" srcId="{5591A1CB-84AB-4ABC-9D52-4FB1CC4128F0}" destId="{5DF187BF-3F28-4969-B0A9-4FFE0F73119D}" srcOrd="0" destOrd="0" parTransId="{94BD5F50-C388-46AE-A5FE-E4DD12DBFEE8}" sibTransId="{0A269ECB-3206-4848-94B7-5D1E1A6AAD0C}"/>
    <dgm:cxn modelId="{75E4BFC8-8A12-413B-B919-2FACA19F0009}" srcId="{5DF187BF-3F28-4969-B0A9-4FFE0F73119D}" destId="{7AFF9EB8-4B30-46B9-A7DD-7C265B9FB6B2}" srcOrd="4" destOrd="0" parTransId="{BA682012-43C2-4D17-A1F0-94B4BECA8B03}" sibTransId="{42A2843C-FDC1-4971-91E5-C4C4565CE9C8}"/>
    <dgm:cxn modelId="{D322B5CA-D49C-4020-87C7-7B554E087A68}" type="presOf" srcId="{CDEBF5D3-DFAC-42A6-A72C-11D7BC304D21}" destId="{14BE0A7C-4444-41D6-A49A-435D36965C79}" srcOrd="0" destOrd="0" presId="urn:microsoft.com/office/officeart/2011/layout/HexagonRadial"/>
    <dgm:cxn modelId="{5CCAE4DF-29BA-4234-842A-B1931884F266}" srcId="{5DF187BF-3F28-4969-B0A9-4FFE0F73119D}" destId="{CDEBF5D3-DFAC-42A6-A72C-11D7BC304D21}" srcOrd="2" destOrd="0" parTransId="{2BB87107-0C4C-448C-BBB6-7182A491B51F}" sibTransId="{F4CAE065-8CF2-491B-8453-C67983B5374E}"/>
    <dgm:cxn modelId="{8F3CD4E0-2F4A-40D1-9151-44E3929A388C}" type="presOf" srcId="{81F7DD8D-C7D2-4E7B-B130-026D2CBFFC5D}" destId="{508C3414-690B-40D0-A0C8-8B2FE14E3E04}" srcOrd="0" destOrd="0" presId="urn:microsoft.com/office/officeart/2011/layout/HexagonRadial"/>
    <dgm:cxn modelId="{84953DF3-52A0-48C9-845B-D90B22DC0BD9}" type="presOf" srcId="{967E4983-DD28-46F6-9CAF-FE672E43686D}" destId="{8AC838B2-399E-4951-AB93-42663409D990}" srcOrd="0" destOrd="0" presId="urn:microsoft.com/office/officeart/2011/layout/HexagonRadial"/>
    <dgm:cxn modelId="{67FFEAB6-F448-42E7-B229-646CF05FE2A5}" type="presParOf" srcId="{1E375A92-5724-4845-ACCD-EE6FF2AC1498}" destId="{1C4D6542-05FC-40C8-9F5E-0AAA027EB28C}" srcOrd="0" destOrd="0" presId="urn:microsoft.com/office/officeart/2011/layout/HexagonRadial"/>
    <dgm:cxn modelId="{25E7C255-F6B7-4009-BE18-EC0D2198EF2C}" type="presParOf" srcId="{1E375A92-5724-4845-ACCD-EE6FF2AC1498}" destId="{F249983B-94CA-478A-816B-0197E93E1F26}" srcOrd="1" destOrd="0" presId="urn:microsoft.com/office/officeart/2011/layout/HexagonRadial"/>
    <dgm:cxn modelId="{5571E407-8C2B-4164-95A4-644522512C87}" type="presParOf" srcId="{F249983B-94CA-478A-816B-0197E93E1F26}" destId="{062A1962-6E29-46C8-BEFC-59E108195BA3}" srcOrd="0" destOrd="0" presId="urn:microsoft.com/office/officeart/2011/layout/HexagonRadial"/>
    <dgm:cxn modelId="{9DCC55E6-65DD-40B2-8C88-2B29CF493AB6}" type="presParOf" srcId="{1E375A92-5724-4845-ACCD-EE6FF2AC1498}" destId="{8AC838B2-399E-4951-AB93-42663409D990}" srcOrd="2" destOrd="0" presId="urn:microsoft.com/office/officeart/2011/layout/HexagonRadial"/>
    <dgm:cxn modelId="{87789AA1-EBA3-4970-B147-F9C6E54F0DA0}" type="presParOf" srcId="{1E375A92-5724-4845-ACCD-EE6FF2AC1498}" destId="{20462573-5713-4E90-981F-72DB94FFAEA7}" srcOrd="3" destOrd="0" presId="urn:microsoft.com/office/officeart/2011/layout/HexagonRadial"/>
    <dgm:cxn modelId="{CB92CB4C-25DB-4EF0-9F71-3CE921FA003C}" type="presParOf" srcId="{20462573-5713-4E90-981F-72DB94FFAEA7}" destId="{AC32C497-79BF-42B4-BFE1-F45312E0CE29}" srcOrd="0" destOrd="0" presId="urn:microsoft.com/office/officeart/2011/layout/HexagonRadial"/>
    <dgm:cxn modelId="{5B925A8B-818E-4C1B-A115-D73B2732AD9F}" type="presParOf" srcId="{1E375A92-5724-4845-ACCD-EE6FF2AC1498}" destId="{E2C5600D-FA14-44E1-B7A6-7BAF1C9D4D78}" srcOrd="4" destOrd="0" presId="urn:microsoft.com/office/officeart/2011/layout/HexagonRadial"/>
    <dgm:cxn modelId="{43E4EEC9-6879-4298-9FDE-464F8925CAF9}" type="presParOf" srcId="{1E375A92-5724-4845-ACCD-EE6FF2AC1498}" destId="{2CC07AD3-13BE-4AF5-B2D9-0C8097D07873}" srcOrd="5" destOrd="0" presId="urn:microsoft.com/office/officeart/2011/layout/HexagonRadial"/>
    <dgm:cxn modelId="{FF0A3E6A-2571-4521-9C0F-3A67CAD11DE4}" type="presParOf" srcId="{2CC07AD3-13BE-4AF5-B2D9-0C8097D07873}" destId="{F02F5BC4-4C26-4814-AD2E-9C414AD95BF2}" srcOrd="0" destOrd="0" presId="urn:microsoft.com/office/officeart/2011/layout/HexagonRadial"/>
    <dgm:cxn modelId="{FE9B68BC-AC28-4597-B873-4085A5544DD4}" type="presParOf" srcId="{1E375A92-5724-4845-ACCD-EE6FF2AC1498}" destId="{14BE0A7C-4444-41D6-A49A-435D36965C79}" srcOrd="6" destOrd="0" presId="urn:microsoft.com/office/officeart/2011/layout/HexagonRadial"/>
    <dgm:cxn modelId="{FA5D580B-E54A-4B5D-8242-671BF06A8E19}" type="presParOf" srcId="{1E375A92-5724-4845-ACCD-EE6FF2AC1498}" destId="{552F75F8-03A0-4F03-B35E-66274CD751D0}" srcOrd="7" destOrd="0" presId="urn:microsoft.com/office/officeart/2011/layout/HexagonRadial"/>
    <dgm:cxn modelId="{A23B2368-713E-4E2D-ACD2-A118A889611A}" type="presParOf" srcId="{552F75F8-03A0-4F03-B35E-66274CD751D0}" destId="{C2224DC5-A372-434C-99A9-7DCA2B7803FB}" srcOrd="0" destOrd="0" presId="urn:microsoft.com/office/officeart/2011/layout/HexagonRadial"/>
    <dgm:cxn modelId="{54351079-B568-4814-8F8E-01D42FE69C01}" type="presParOf" srcId="{1E375A92-5724-4845-ACCD-EE6FF2AC1498}" destId="{508C3414-690B-40D0-A0C8-8B2FE14E3E04}" srcOrd="8" destOrd="0" presId="urn:microsoft.com/office/officeart/2011/layout/HexagonRadial"/>
    <dgm:cxn modelId="{0E5307FA-D46B-4207-B37F-E891EDDFBCAF}" type="presParOf" srcId="{1E375A92-5724-4845-ACCD-EE6FF2AC1498}" destId="{D84A0F16-BD56-4ACD-A90C-6E45B467A1E8}" srcOrd="9" destOrd="0" presId="urn:microsoft.com/office/officeart/2011/layout/HexagonRadial"/>
    <dgm:cxn modelId="{CA758FEC-277A-4D06-86CA-304E4571A3E8}" type="presParOf" srcId="{D84A0F16-BD56-4ACD-A90C-6E45B467A1E8}" destId="{3E929A0F-1C39-4C50-B850-844927B621AF}" srcOrd="0" destOrd="0" presId="urn:microsoft.com/office/officeart/2011/layout/HexagonRadial"/>
    <dgm:cxn modelId="{A1520F37-8D92-43F2-A420-94A3F824D0C6}" type="presParOf" srcId="{1E375A92-5724-4845-ACCD-EE6FF2AC1498}" destId="{77213367-71CB-4FBC-9F39-54F2FAEFC7FE}" srcOrd="10" destOrd="0" presId="urn:microsoft.com/office/officeart/2011/layout/HexagonRadial"/>
    <dgm:cxn modelId="{8E5BF54D-B176-4F1E-945A-A95DE5092FE7}" type="presParOf" srcId="{1E375A92-5724-4845-ACCD-EE6FF2AC1498}" destId="{D48C0E0F-9287-49CD-9E18-6DF39B5803E8}" srcOrd="11" destOrd="0" presId="urn:microsoft.com/office/officeart/2011/layout/HexagonRadial"/>
    <dgm:cxn modelId="{598B3548-F839-4EBF-9533-CAA75FCFF459}" type="presParOf" srcId="{D48C0E0F-9287-49CD-9E18-6DF39B5803E8}" destId="{F9374547-4197-4427-B340-320F04648791}" srcOrd="0" destOrd="0" presId="urn:microsoft.com/office/officeart/2011/layout/HexagonRadial"/>
    <dgm:cxn modelId="{454A675C-D4FF-440B-A15C-27CB7BA64841}" type="presParOf" srcId="{1E375A92-5724-4845-ACCD-EE6FF2AC1498}" destId="{0D8F78C9-1144-42A8-B6A9-485BC8A73354}" srcOrd="12" destOrd="0" presId="urn:microsoft.com/office/officeart/2011/layout/HexagonRadial"/>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591A1CB-84AB-4ABC-9D52-4FB1CC4128F0}" type="doc">
      <dgm:prSet loTypeId="urn:microsoft.com/office/officeart/2011/layout/HexagonRadial" loCatId="cycle" qsTypeId="urn:microsoft.com/office/officeart/2005/8/quickstyle/simple2" qsCatId="simple" csTypeId="urn:microsoft.com/office/officeart/2005/8/colors/accent6_1" csCatId="accent6" phldr="1"/>
      <dgm:spPr/>
      <dgm:t>
        <a:bodyPr/>
        <a:lstStyle/>
        <a:p>
          <a:endParaRPr lang="en-NL"/>
        </a:p>
      </dgm:t>
    </dgm:pt>
    <dgm:pt modelId="{5DF187BF-3F28-4969-B0A9-4FFE0F73119D}">
      <dgm:prSet phldrT="[Text]" custT="1"/>
      <dgm:spPr>
        <a:solidFill>
          <a:schemeClr val="tx2">
            <a:lumMod val="20000"/>
            <a:lumOff val="80000"/>
          </a:schemeClr>
        </a:solidFill>
        <a:ln>
          <a:solidFill>
            <a:schemeClr val="accent1"/>
          </a:solidFill>
        </a:ln>
      </dgm:spPr>
      <dgm:t>
        <a:bodyPr/>
        <a:lstStyle/>
        <a:p>
          <a:r>
            <a:rPr lang="en-US" sz="700" dirty="0">
              <a:latin typeface="Arial Black" panose="020B0A04020102020204" pitchFamily="34" charset="0"/>
            </a:rPr>
            <a:t>IATI Guided Implementation</a:t>
          </a:r>
          <a:endParaRPr lang="en-NL" sz="700" dirty="0">
            <a:latin typeface="Arial Black" panose="020B0A04020102020204" pitchFamily="34" charset="0"/>
          </a:endParaRPr>
        </a:p>
      </dgm:t>
    </dgm:pt>
    <dgm:pt modelId="{94BD5F50-C388-46AE-A5FE-E4DD12DBFEE8}" type="parTrans" cxnId="{F20633C2-0290-4C3B-9CD1-359C3B36C432}">
      <dgm:prSet/>
      <dgm:spPr/>
      <dgm:t>
        <a:bodyPr/>
        <a:lstStyle/>
        <a:p>
          <a:endParaRPr lang="en-NL">
            <a:latin typeface="Arial Black" panose="020B0A04020102020204" pitchFamily="34" charset="0"/>
          </a:endParaRPr>
        </a:p>
      </dgm:t>
    </dgm:pt>
    <dgm:pt modelId="{0A269ECB-3206-4848-94B7-5D1E1A6AAD0C}" type="sibTrans" cxnId="{F20633C2-0290-4C3B-9CD1-359C3B36C432}">
      <dgm:prSet/>
      <dgm:spPr/>
      <dgm:t>
        <a:bodyPr/>
        <a:lstStyle/>
        <a:p>
          <a:endParaRPr lang="en-NL">
            <a:latin typeface="Arial Black" panose="020B0A04020102020204" pitchFamily="34" charset="0"/>
          </a:endParaRPr>
        </a:p>
      </dgm:t>
    </dgm:pt>
    <dgm:pt modelId="{967E4983-DD28-46F6-9CAF-FE672E43686D}">
      <dgm:prSet phldrT="[Text]" custT="1"/>
      <dgm:spPr>
        <a:solidFill>
          <a:schemeClr val="bg1"/>
        </a:solidFill>
        <a:ln>
          <a:solidFill>
            <a:schemeClr val="accent1"/>
          </a:solidFill>
        </a:ln>
      </dgm:spPr>
      <dgm:t>
        <a:bodyPr anchor="b"/>
        <a:lstStyle/>
        <a:p>
          <a:r>
            <a:rPr lang="en-US" sz="100" dirty="0">
              <a:solidFill>
                <a:schemeClr val="bg1"/>
              </a:solidFill>
              <a:latin typeface="Arial Black" panose="020B0A04020102020204" pitchFamily="34" charset="0"/>
            </a:rPr>
            <a:t>Activity structure</a:t>
          </a:r>
          <a:endParaRPr lang="en-NL" sz="100" dirty="0">
            <a:solidFill>
              <a:schemeClr val="bg1"/>
            </a:solidFill>
            <a:latin typeface="Arial Black" panose="020B0A04020102020204" pitchFamily="34" charset="0"/>
          </a:endParaRPr>
        </a:p>
      </dgm:t>
    </dgm:pt>
    <dgm:pt modelId="{5240ED94-37F7-4B84-A6AD-B0D05B129A20}" type="parTrans" cxnId="{571BB922-BD79-4404-924A-508BFF79A93D}">
      <dgm:prSet/>
      <dgm:spPr/>
      <dgm:t>
        <a:bodyPr/>
        <a:lstStyle/>
        <a:p>
          <a:endParaRPr lang="en-NL">
            <a:latin typeface="Arial Black" panose="020B0A04020102020204" pitchFamily="34" charset="0"/>
          </a:endParaRPr>
        </a:p>
      </dgm:t>
    </dgm:pt>
    <dgm:pt modelId="{0E48360A-2A14-4E8F-8A7C-04B7356EBB31}" type="sibTrans" cxnId="{571BB922-BD79-4404-924A-508BFF79A93D}">
      <dgm:prSet/>
      <dgm:spPr/>
      <dgm:t>
        <a:bodyPr/>
        <a:lstStyle/>
        <a:p>
          <a:endParaRPr lang="en-NL">
            <a:latin typeface="Arial Black" panose="020B0A04020102020204" pitchFamily="34" charset="0"/>
          </a:endParaRPr>
        </a:p>
      </dgm:t>
    </dgm:pt>
    <dgm:pt modelId="{FEE035F2-4D1B-47A2-9718-BDF6288964BA}">
      <dgm:prSet phldrT="[Text]" custT="1"/>
      <dgm:spPr>
        <a:solidFill>
          <a:schemeClr val="bg1"/>
        </a:solidFill>
        <a:ln>
          <a:solidFill>
            <a:schemeClr val="accent1"/>
          </a:solidFill>
        </a:ln>
      </dgm:spPr>
      <dgm:t>
        <a:bodyPr anchor="b"/>
        <a:lstStyle/>
        <a:p>
          <a:r>
            <a:rPr lang="en-US" sz="100" dirty="0">
              <a:solidFill>
                <a:srgbClr val="FFFFFF"/>
              </a:solidFill>
              <a:latin typeface="Arial Black" panose="020B0A04020102020204" pitchFamily="34" charset="0"/>
            </a:rPr>
            <a:t>Basic info</a:t>
          </a:r>
          <a:endParaRPr lang="en-NL" sz="100" dirty="0">
            <a:solidFill>
              <a:srgbClr val="FFFFFF"/>
            </a:solidFill>
            <a:latin typeface="Arial Black" panose="020B0A04020102020204" pitchFamily="34" charset="0"/>
          </a:endParaRPr>
        </a:p>
      </dgm:t>
    </dgm:pt>
    <dgm:pt modelId="{0E2B36B9-9C99-4D81-A1FE-202F965D0A6F}" type="sibTrans" cxnId="{AC47442A-B079-4128-B0C4-DB8BB3D7413A}">
      <dgm:prSet/>
      <dgm:spPr/>
      <dgm:t>
        <a:bodyPr/>
        <a:lstStyle/>
        <a:p>
          <a:endParaRPr lang="en-NL">
            <a:latin typeface="Arial Black" panose="020B0A04020102020204" pitchFamily="34" charset="0"/>
          </a:endParaRPr>
        </a:p>
      </dgm:t>
    </dgm:pt>
    <dgm:pt modelId="{8E5B5F34-BC17-4FED-A7B6-9ABF7BD4099E}" type="parTrans" cxnId="{AC47442A-B079-4128-B0C4-DB8BB3D7413A}">
      <dgm:prSet/>
      <dgm:spPr/>
      <dgm:t>
        <a:bodyPr/>
        <a:lstStyle/>
        <a:p>
          <a:endParaRPr lang="en-NL">
            <a:latin typeface="Arial Black" panose="020B0A04020102020204" pitchFamily="34" charset="0"/>
          </a:endParaRPr>
        </a:p>
      </dgm:t>
    </dgm:pt>
    <dgm:pt modelId="{CDEBF5D3-DFAC-42A6-A72C-11D7BC304D21}">
      <dgm:prSet phldrT="[Text]" custT="1"/>
      <dgm:spPr>
        <a:solidFill>
          <a:schemeClr val="accent1">
            <a:lumMod val="40000"/>
            <a:lumOff val="60000"/>
          </a:schemeClr>
        </a:solidFill>
        <a:ln w="38100">
          <a:solidFill>
            <a:schemeClr val="accent1"/>
          </a:solidFill>
        </a:ln>
      </dgm:spPr>
      <dgm:t>
        <a:bodyPr anchor="b"/>
        <a:lstStyle/>
        <a:p>
          <a:r>
            <a:rPr lang="en-US" sz="100" dirty="0">
              <a:solidFill>
                <a:srgbClr val="FFFFFF"/>
              </a:solidFill>
              <a:latin typeface="Arial Black" panose="020B0A04020102020204" pitchFamily="34" charset="0"/>
            </a:rPr>
            <a:t>Linking to partners</a:t>
          </a:r>
          <a:endParaRPr lang="en-NL" sz="100" dirty="0">
            <a:solidFill>
              <a:srgbClr val="FFFFFF"/>
            </a:solidFill>
            <a:latin typeface="Arial Black" panose="020B0A04020102020204" pitchFamily="34" charset="0"/>
          </a:endParaRPr>
        </a:p>
      </dgm:t>
    </dgm:pt>
    <dgm:pt modelId="{F4CAE065-8CF2-491B-8453-C67983B5374E}" type="sibTrans" cxnId="{5CCAE4DF-29BA-4234-842A-B1931884F266}">
      <dgm:prSet/>
      <dgm:spPr/>
      <dgm:t>
        <a:bodyPr/>
        <a:lstStyle/>
        <a:p>
          <a:endParaRPr lang="en-NL">
            <a:latin typeface="Arial Black" panose="020B0A04020102020204" pitchFamily="34" charset="0"/>
          </a:endParaRPr>
        </a:p>
      </dgm:t>
    </dgm:pt>
    <dgm:pt modelId="{2BB87107-0C4C-448C-BBB6-7182A491B51F}" type="parTrans" cxnId="{5CCAE4DF-29BA-4234-842A-B1931884F266}">
      <dgm:prSet/>
      <dgm:spPr/>
      <dgm:t>
        <a:bodyPr/>
        <a:lstStyle/>
        <a:p>
          <a:endParaRPr lang="en-NL">
            <a:latin typeface="Arial Black" panose="020B0A04020102020204" pitchFamily="34" charset="0"/>
          </a:endParaRPr>
        </a:p>
      </dgm:t>
    </dgm:pt>
    <dgm:pt modelId="{81F7DD8D-C7D2-4E7B-B130-026D2CBFFC5D}">
      <dgm:prSet phldrT="[Text]" custT="1"/>
      <dgm:spPr>
        <a:solidFill>
          <a:schemeClr val="accent1">
            <a:lumMod val="40000"/>
            <a:lumOff val="60000"/>
          </a:schemeClr>
        </a:solidFill>
        <a:ln w="38100">
          <a:solidFill>
            <a:schemeClr val="accent1"/>
          </a:solidFill>
        </a:ln>
      </dgm:spPr>
      <dgm:t>
        <a:bodyPr anchor="b"/>
        <a:lstStyle/>
        <a:p>
          <a:r>
            <a:rPr lang="en-US" sz="100" dirty="0">
              <a:solidFill>
                <a:srgbClr val="FFFFFF"/>
              </a:solidFill>
              <a:latin typeface="Arial Black" panose="020B0A04020102020204" pitchFamily="34" charset="0"/>
            </a:rPr>
            <a:t>Additional fields &amp; documents</a:t>
          </a:r>
          <a:endParaRPr lang="en-NL" sz="100" dirty="0">
            <a:solidFill>
              <a:srgbClr val="FFFFFF"/>
            </a:solidFill>
            <a:latin typeface="Arial Black" panose="020B0A04020102020204" pitchFamily="34" charset="0"/>
          </a:endParaRPr>
        </a:p>
      </dgm:t>
    </dgm:pt>
    <dgm:pt modelId="{5363C199-818D-4F38-935A-FFA70E654F14}" type="sibTrans" cxnId="{10192D7A-65B6-4041-8920-28DE12452E01}">
      <dgm:prSet/>
      <dgm:spPr/>
      <dgm:t>
        <a:bodyPr/>
        <a:lstStyle/>
        <a:p>
          <a:endParaRPr lang="en-NL">
            <a:latin typeface="Arial Black" panose="020B0A04020102020204" pitchFamily="34" charset="0"/>
          </a:endParaRPr>
        </a:p>
      </dgm:t>
    </dgm:pt>
    <dgm:pt modelId="{BD5A00FA-E7D0-4CA6-AA79-9CBED2C1D2C7}" type="parTrans" cxnId="{10192D7A-65B6-4041-8920-28DE12452E01}">
      <dgm:prSet/>
      <dgm:spPr/>
      <dgm:t>
        <a:bodyPr/>
        <a:lstStyle/>
        <a:p>
          <a:endParaRPr lang="en-NL">
            <a:latin typeface="Arial Black" panose="020B0A04020102020204" pitchFamily="34" charset="0"/>
          </a:endParaRPr>
        </a:p>
      </dgm:t>
    </dgm:pt>
    <dgm:pt modelId="{7AFF9EB8-4B30-46B9-A7DD-7C265B9FB6B2}">
      <dgm:prSet phldrT="[Text]" custT="1"/>
      <dgm:spPr>
        <a:solidFill>
          <a:schemeClr val="accent1">
            <a:lumMod val="40000"/>
            <a:lumOff val="60000"/>
          </a:schemeClr>
        </a:solidFill>
        <a:ln w="38100">
          <a:solidFill>
            <a:schemeClr val="accent1"/>
          </a:solidFill>
        </a:ln>
      </dgm:spPr>
      <dgm:t>
        <a:bodyPr anchor="b"/>
        <a:lstStyle/>
        <a:p>
          <a:r>
            <a:rPr lang="en-US" sz="100" dirty="0">
              <a:solidFill>
                <a:srgbClr val="FFFFFF"/>
              </a:solidFill>
              <a:latin typeface="Arial Black" panose="020B0A04020102020204" pitchFamily="34" charset="0"/>
            </a:rPr>
            <a:t>Financial data</a:t>
          </a:r>
          <a:endParaRPr lang="en-NL" sz="100" dirty="0">
            <a:solidFill>
              <a:srgbClr val="FFFFFF"/>
            </a:solidFill>
            <a:latin typeface="Arial Black" panose="020B0A04020102020204" pitchFamily="34" charset="0"/>
          </a:endParaRPr>
        </a:p>
      </dgm:t>
    </dgm:pt>
    <dgm:pt modelId="{42A2843C-FDC1-4971-91E5-C4C4565CE9C8}" type="sibTrans" cxnId="{75E4BFC8-8A12-413B-B919-2FACA19F0009}">
      <dgm:prSet/>
      <dgm:spPr/>
      <dgm:t>
        <a:bodyPr/>
        <a:lstStyle/>
        <a:p>
          <a:endParaRPr lang="en-NL">
            <a:latin typeface="Arial Black" panose="020B0A04020102020204" pitchFamily="34" charset="0"/>
          </a:endParaRPr>
        </a:p>
      </dgm:t>
    </dgm:pt>
    <dgm:pt modelId="{BA682012-43C2-4D17-A1F0-94B4BECA8B03}" type="parTrans" cxnId="{75E4BFC8-8A12-413B-B919-2FACA19F0009}">
      <dgm:prSet/>
      <dgm:spPr/>
      <dgm:t>
        <a:bodyPr/>
        <a:lstStyle/>
        <a:p>
          <a:endParaRPr lang="en-NL">
            <a:latin typeface="Arial Black" panose="020B0A04020102020204" pitchFamily="34" charset="0"/>
          </a:endParaRPr>
        </a:p>
      </dgm:t>
    </dgm:pt>
    <dgm:pt modelId="{17C7660F-37C7-4138-A83C-DF401AE3E186}">
      <dgm:prSet phldrT="[Text]" custT="1"/>
      <dgm:spPr>
        <a:solidFill>
          <a:schemeClr val="bg1"/>
        </a:solidFill>
        <a:ln w="6350">
          <a:solidFill>
            <a:schemeClr val="accent1"/>
          </a:solidFill>
        </a:ln>
      </dgm:spPr>
      <dgm:t>
        <a:bodyPr anchor="b"/>
        <a:lstStyle/>
        <a:p>
          <a:r>
            <a:rPr lang="en-US" sz="100" dirty="0">
              <a:solidFill>
                <a:srgbClr val="FFFFFF"/>
              </a:solidFill>
              <a:latin typeface="Arial Black" panose="020B0A04020102020204" pitchFamily="34" charset="0"/>
            </a:rPr>
            <a:t>Results</a:t>
          </a:r>
          <a:endParaRPr lang="en-NL" sz="100" dirty="0">
            <a:solidFill>
              <a:srgbClr val="FFFFFF"/>
            </a:solidFill>
            <a:latin typeface="Arial Black" panose="020B0A04020102020204" pitchFamily="34" charset="0"/>
          </a:endParaRPr>
        </a:p>
      </dgm:t>
    </dgm:pt>
    <dgm:pt modelId="{6F20A65C-2E74-459C-9439-3A454BAA5D5C}" type="sibTrans" cxnId="{0190B889-93F2-4E92-9E72-E53ED94CF7E4}">
      <dgm:prSet/>
      <dgm:spPr/>
      <dgm:t>
        <a:bodyPr/>
        <a:lstStyle/>
        <a:p>
          <a:endParaRPr lang="en-NL">
            <a:latin typeface="Arial Black" panose="020B0A04020102020204" pitchFamily="34" charset="0"/>
          </a:endParaRPr>
        </a:p>
      </dgm:t>
    </dgm:pt>
    <dgm:pt modelId="{63B24F22-53B9-4FB0-B0CA-8D2345D05205}" type="parTrans" cxnId="{0190B889-93F2-4E92-9E72-E53ED94CF7E4}">
      <dgm:prSet/>
      <dgm:spPr/>
      <dgm:t>
        <a:bodyPr/>
        <a:lstStyle/>
        <a:p>
          <a:endParaRPr lang="en-NL">
            <a:latin typeface="Arial Black" panose="020B0A04020102020204" pitchFamily="34" charset="0"/>
          </a:endParaRPr>
        </a:p>
      </dgm:t>
    </dgm:pt>
    <dgm:pt modelId="{1E375A92-5724-4845-ACCD-EE6FF2AC1498}" type="pres">
      <dgm:prSet presAssocID="{5591A1CB-84AB-4ABC-9D52-4FB1CC4128F0}" presName="Name0" presStyleCnt="0">
        <dgm:presLayoutVars>
          <dgm:chMax val="1"/>
          <dgm:chPref val="1"/>
          <dgm:dir/>
          <dgm:animOne val="branch"/>
          <dgm:animLvl val="lvl"/>
        </dgm:presLayoutVars>
      </dgm:prSet>
      <dgm:spPr/>
    </dgm:pt>
    <dgm:pt modelId="{1C4D6542-05FC-40C8-9F5E-0AAA027EB28C}" type="pres">
      <dgm:prSet presAssocID="{5DF187BF-3F28-4969-B0A9-4FFE0F73119D}" presName="Parent" presStyleLbl="node0" presStyleIdx="0" presStyleCnt="1">
        <dgm:presLayoutVars>
          <dgm:chMax val="6"/>
          <dgm:chPref val="6"/>
        </dgm:presLayoutVars>
      </dgm:prSet>
      <dgm:spPr/>
    </dgm:pt>
    <dgm:pt modelId="{F249983B-94CA-478A-816B-0197E93E1F26}" type="pres">
      <dgm:prSet presAssocID="{967E4983-DD28-46F6-9CAF-FE672E43686D}" presName="Accent1" presStyleCnt="0"/>
      <dgm:spPr/>
    </dgm:pt>
    <dgm:pt modelId="{062A1962-6E29-46C8-BEFC-59E108195BA3}" type="pres">
      <dgm:prSet presAssocID="{967E4983-DD28-46F6-9CAF-FE672E43686D}" presName="Accent" presStyleLbl="bgShp" presStyleIdx="0" presStyleCnt="6"/>
      <dgm:spPr/>
    </dgm:pt>
    <dgm:pt modelId="{8AC838B2-399E-4951-AB93-42663409D990}" type="pres">
      <dgm:prSet presAssocID="{967E4983-DD28-46F6-9CAF-FE672E43686D}" presName="Child1" presStyleLbl="node1" presStyleIdx="0" presStyleCnt="6">
        <dgm:presLayoutVars>
          <dgm:chMax val="0"/>
          <dgm:chPref val="0"/>
          <dgm:bulletEnabled val="1"/>
        </dgm:presLayoutVars>
      </dgm:prSet>
      <dgm:spPr/>
    </dgm:pt>
    <dgm:pt modelId="{20462573-5713-4E90-981F-72DB94FFAEA7}" type="pres">
      <dgm:prSet presAssocID="{FEE035F2-4D1B-47A2-9718-BDF6288964BA}" presName="Accent2" presStyleCnt="0"/>
      <dgm:spPr/>
    </dgm:pt>
    <dgm:pt modelId="{AC32C497-79BF-42B4-BFE1-F45312E0CE29}" type="pres">
      <dgm:prSet presAssocID="{FEE035F2-4D1B-47A2-9718-BDF6288964BA}" presName="Accent" presStyleLbl="bgShp" presStyleIdx="1" presStyleCnt="6"/>
      <dgm:spPr/>
    </dgm:pt>
    <dgm:pt modelId="{E2C5600D-FA14-44E1-B7A6-7BAF1C9D4D78}" type="pres">
      <dgm:prSet presAssocID="{FEE035F2-4D1B-47A2-9718-BDF6288964BA}" presName="Child2" presStyleLbl="node1" presStyleIdx="1" presStyleCnt="6">
        <dgm:presLayoutVars>
          <dgm:chMax val="0"/>
          <dgm:chPref val="0"/>
          <dgm:bulletEnabled val="1"/>
        </dgm:presLayoutVars>
      </dgm:prSet>
      <dgm:spPr/>
    </dgm:pt>
    <dgm:pt modelId="{2CC07AD3-13BE-4AF5-B2D9-0C8097D07873}" type="pres">
      <dgm:prSet presAssocID="{CDEBF5D3-DFAC-42A6-A72C-11D7BC304D21}" presName="Accent3" presStyleCnt="0"/>
      <dgm:spPr/>
    </dgm:pt>
    <dgm:pt modelId="{F02F5BC4-4C26-4814-AD2E-9C414AD95BF2}" type="pres">
      <dgm:prSet presAssocID="{CDEBF5D3-DFAC-42A6-A72C-11D7BC304D21}" presName="Accent" presStyleLbl="bgShp" presStyleIdx="2" presStyleCnt="6"/>
      <dgm:spPr/>
    </dgm:pt>
    <dgm:pt modelId="{14BE0A7C-4444-41D6-A49A-435D36965C79}" type="pres">
      <dgm:prSet presAssocID="{CDEBF5D3-DFAC-42A6-A72C-11D7BC304D21}" presName="Child3" presStyleLbl="node1" presStyleIdx="2" presStyleCnt="6">
        <dgm:presLayoutVars>
          <dgm:chMax val="0"/>
          <dgm:chPref val="0"/>
          <dgm:bulletEnabled val="1"/>
        </dgm:presLayoutVars>
      </dgm:prSet>
      <dgm:spPr/>
    </dgm:pt>
    <dgm:pt modelId="{552F75F8-03A0-4F03-B35E-66274CD751D0}" type="pres">
      <dgm:prSet presAssocID="{81F7DD8D-C7D2-4E7B-B130-026D2CBFFC5D}" presName="Accent4" presStyleCnt="0"/>
      <dgm:spPr/>
    </dgm:pt>
    <dgm:pt modelId="{C2224DC5-A372-434C-99A9-7DCA2B7803FB}" type="pres">
      <dgm:prSet presAssocID="{81F7DD8D-C7D2-4E7B-B130-026D2CBFFC5D}" presName="Accent" presStyleLbl="bgShp" presStyleIdx="3" presStyleCnt="6"/>
      <dgm:spPr/>
    </dgm:pt>
    <dgm:pt modelId="{508C3414-690B-40D0-A0C8-8B2FE14E3E04}" type="pres">
      <dgm:prSet presAssocID="{81F7DD8D-C7D2-4E7B-B130-026D2CBFFC5D}" presName="Child4" presStyleLbl="node1" presStyleIdx="3" presStyleCnt="6">
        <dgm:presLayoutVars>
          <dgm:chMax val="0"/>
          <dgm:chPref val="0"/>
          <dgm:bulletEnabled val="1"/>
        </dgm:presLayoutVars>
      </dgm:prSet>
      <dgm:spPr/>
    </dgm:pt>
    <dgm:pt modelId="{D84A0F16-BD56-4ACD-A90C-6E45B467A1E8}" type="pres">
      <dgm:prSet presAssocID="{7AFF9EB8-4B30-46B9-A7DD-7C265B9FB6B2}" presName="Accent5" presStyleCnt="0"/>
      <dgm:spPr/>
    </dgm:pt>
    <dgm:pt modelId="{3E929A0F-1C39-4C50-B850-844927B621AF}" type="pres">
      <dgm:prSet presAssocID="{7AFF9EB8-4B30-46B9-A7DD-7C265B9FB6B2}" presName="Accent" presStyleLbl="bgShp" presStyleIdx="4" presStyleCnt="6"/>
      <dgm:spPr/>
    </dgm:pt>
    <dgm:pt modelId="{77213367-71CB-4FBC-9F39-54F2FAEFC7FE}" type="pres">
      <dgm:prSet presAssocID="{7AFF9EB8-4B30-46B9-A7DD-7C265B9FB6B2}" presName="Child5" presStyleLbl="node1" presStyleIdx="4" presStyleCnt="6">
        <dgm:presLayoutVars>
          <dgm:chMax val="0"/>
          <dgm:chPref val="0"/>
          <dgm:bulletEnabled val="1"/>
        </dgm:presLayoutVars>
      </dgm:prSet>
      <dgm:spPr/>
    </dgm:pt>
    <dgm:pt modelId="{D48C0E0F-9287-49CD-9E18-6DF39B5803E8}" type="pres">
      <dgm:prSet presAssocID="{17C7660F-37C7-4138-A83C-DF401AE3E186}" presName="Accent6" presStyleCnt="0"/>
      <dgm:spPr/>
    </dgm:pt>
    <dgm:pt modelId="{F9374547-4197-4427-B340-320F04648791}" type="pres">
      <dgm:prSet presAssocID="{17C7660F-37C7-4138-A83C-DF401AE3E186}" presName="Accent" presStyleLbl="bgShp" presStyleIdx="5" presStyleCnt="6"/>
      <dgm:spPr/>
    </dgm:pt>
    <dgm:pt modelId="{0D8F78C9-1144-42A8-B6A9-485BC8A73354}" type="pres">
      <dgm:prSet presAssocID="{17C7660F-37C7-4138-A83C-DF401AE3E186}" presName="Child6" presStyleLbl="node1" presStyleIdx="5" presStyleCnt="6">
        <dgm:presLayoutVars>
          <dgm:chMax val="0"/>
          <dgm:chPref val="0"/>
          <dgm:bulletEnabled val="1"/>
        </dgm:presLayoutVars>
      </dgm:prSet>
      <dgm:spPr/>
    </dgm:pt>
  </dgm:ptLst>
  <dgm:cxnLst>
    <dgm:cxn modelId="{571BB922-BD79-4404-924A-508BFF79A93D}" srcId="{5DF187BF-3F28-4969-B0A9-4FFE0F73119D}" destId="{967E4983-DD28-46F6-9CAF-FE672E43686D}" srcOrd="0" destOrd="0" parTransId="{5240ED94-37F7-4B84-A6AD-B0D05B129A20}" sibTransId="{0E48360A-2A14-4E8F-8A7C-04B7356EBB31}"/>
    <dgm:cxn modelId="{AC47442A-B079-4128-B0C4-DB8BB3D7413A}" srcId="{5DF187BF-3F28-4969-B0A9-4FFE0F73119D}" destId="{FEE035F2-4D1B-47A2-9718-BDF6288964BA}" srcOrd="1" destOrd="0" parTransId="{8E5B5F34-BC17-4FED-A7B6-9ABF7BD4099E}" sibTransId="{0E2B36B9-9C99-4D81-A1FE-202F965D0A6F}"/>
    <dgm:cxn modelId="{ED45432D-826B-4E04-8379-52D9E1F7E69A}" type="presOf" srcId="{5DF187BF-3F28-4969-B0A9-4FFE0F73119D}" destId="{1C4D6542-05FC-40C8-9F5E-0AAA027EB28C}" srcOrd="0" destOrd="0" presId="urn:microsoft.com/office/officeart/2011/layout/HexagonRadial"/>
    <dgm:cxn modelId="{06EA1067-3E11-4FC1-8FD2-64B14EC1DC68}" type="presOf" srcId="{5591A1CB-84AB-4ABC-9D52-4FB1CC4128F0}" destId="{1E375A92-5724-4845-ACCD-EE6FF2AC1498}" srcOrd="0" destOrd="0" presId="urn:microsoft.com/office/officeart/2011/layout/HexagonRadial"/>
    <dgm:cxn modelId="{76ABAF59-DBDD-4C03-BE93-470D1F6A46D9}" type="presOf" srcId="{7AFF9EB8-4B30-46B9-A7DD-7C265B9FB6B2}" destId="{77213367-71CB-4FBC-9F39-54F2FAEFC7FE}" srcOrd="0" destOrd="0" presId="urn:microsoft.com/office/officeart/2011/layout/HexagonRadial"/>
    <dgm:cxn modelId="{10192D7A-65B6-4041-8920-28DE12452E01}" srcId="{5DF187BF-3F28-4969-B0A9-4FFE0F73119D}" destId="{81F7DD8D-C7D2-4E7B-B130-026D2CBFFC5D}" srcOrd="3" destOrd="0" parTransId="{BD5A00FA-E7D0-4CA6-AA79-9CBED2C1D2C7}" sibTransId="{5363C199-818D-4F38-935A-FFA70E654F14}"/>
    <dgm:cxn modelId="{0190B889-93F2-4E92-9E72-E53ED94CF7E4}" srcId="{5DF187BF-3F28-4969-B0A9-4FFE0F73119D}" destId="{17C7660F-37C7-4138-A83C-DF401AE3E186}" srcOrd="5" destOrd="0" parTransId="{63B24F22-53B9-4FB0-B0CA-8D2345D05205}" sibTransId="{6F20A65C-2E74-459C-9439-3A454BAA5D5C}"/>
    <dgm:cxn modelId="{BE5C7D9A-5016-4639-A35C-2753DAC58CF9}" type="presOf" srcId="{17C7660F-37C7-4138-A83C-DF401AE3E186}" destId="{0D8F78C9-1144-42A8-B6A9-485BC8A73354}" srcOrd="0" destOrd="0" presId="urn:microsoft.com/office/officeart/2011/layout/HexagonRadial"/>
    <dgm:cxn modelId="{472CD1A4-ABB7-40F4-921B-7A3C3129B967}" type="presOf" srcId="{FEE035F2-4D1B-47A2-9718-BDF6288964BA}" destId="{E2C5600D-FA14-44E1-B7A6-7BAF1C9D4D78}" srcOrd="0" destOrd="0" presId="urn:microsoft.com/office/officeart/2011/layout/HexagonRadial"/>
    <dgm:cxn modelId="{F20633C2-0290-4C3B-9CD1-359C3B36C432}" srcId="{5591A1CB-84AB-4ABC-9D52-4FB1CC4128F0}" destId="{5DF187BF-3F28-4969-B0A9-4FFE0F73119D}" srcOrd="0" destOrd="0" parTransId="{94BD5F50-C388-46AE-A5FE-E4DD12DBFEE8}" sibTransId="{0A269ECB-3206-4848-94B7-5D1E1A6AAD0C}"/>
    <dgm:cxn modelId="{75E4BFC8-8A12-413B-B919-2FACA19F0009}" srcId="{5DF187BF-3F28-4969-B0A9-4FFE0F73119D}" destId="{7AFF9EB8-4B30-46B9-A7DD-7C265B9FB6B2}" srcOrd="4" destOrd="0" parTransId="{BA682012-43C2-4D17-A1F0-94B4BECA8B03}" sibTransId="{42A2843C-FDC1-4971-91E5-C4C4565CE9C8}"/>
    <dgm:cxn modelId="{D322B5CA-D49C-4020-87C7-7B554E087A68}" type="presOf" srcId="{CDEBF5D3-DFAC-42A6-A72C-11D7BC304D21}" destId="{14BE0A7C-4444-41D6-A49A-435D36965C79}" srcOrd="0" destOrd="0" presId="urn:microsoft.com/office/officeart/2011/layout/HexagonRadial"/>
    <dgm:cxn modelId="{5CCAE4DF-29BA-4234-842A-B1931884F266}" srcId="{5DF187BF-3F28-4969-B0A9-4FFE0F73119D}" destId="{CDEBF5D3-DFAC-42A6-A72C-11D7BC304D21}" srcOrd="2" destOrd="0" parTransId="{2BB87107-0C4C-448C-BBB6-7182A491B51F}" sibTransId="{F4CAE065-8CF2-491B-8453-C67983B5374E}"/>
    <dgm:cxn modelId="{8F3CD4E0-2F4A-40D1-9151-44E3929A388C}" type="presOf" srcId="{81F7DD8D-C7D2-4E7B-B130-026D2CBFFC5D}" destId="{508C3414-690B-40D0-A0C8-8B2FE14E3E04}" srcOrd="0" destOrd="0" presId="urn:microsoft.com/office/officeart/2011/layout/HexagonRadial"/>
    <dgm:cxn modelId="{84953DF3-52A0-48C9-845B-D90B22DC0BD9}" type="presOf" srcId="{967E4983-DD28-46F6-9CAF-FE672E43686D}" destId="{8AC838B2-399E-4951-AB93-42663409D990}" srcOrd="0" destOrd="0" presId="urn:microsoft.com/office/officeart/2011/layout/HexagonRadial"/>
    <dgm:cxn modelId="{67FFEAB6-F448-42E7-B229-646CF05FE2A5}" type="presParOf" srcId="{1E375A92-5724-4845-ACCD-EE6FF2AC1498}" destId="{1C4D6542-05FC-40C8-9F5E-0AAA027EB28C}" srcOrd="0" destOrd="0" presId="urn:microsoft.com/office/officeart/2011/layout/HexagonRadial"/>
    <dgm:cxn modelId="{25E7C255-F6B7-4009-BE18-EC0D2198EF2C}" type="presParOf" srcId="{1E375A92-5724-4845-ACCD-EE6FF2AC1498}" destId="{F249983B-94CA-478A-816B-0197E93E1F26}" srcOrd="1" destOrd="0" presId="urn:microsoft.com/office/officeart/2011/layout/HexagonRadial"/>
    <dgm:cxn modelId="{5571E407-8C2B-4164-95A4-644522512C87}" type="presParOf" srcId="{F249983B-94CA-478A-816B-0197E93E1F26}" destId="{062A1962-6E29-46C8-BEFC-59E108195BA3}" srcOrd="0" destOrd="0" presId="urn:microsoft.com/office/officeart/2011/layout/HexagonRadial"/>
    <dgm:cxn modelId="{9DCC55E6-65DD-40B2-8C88-2B29CF493AB6}" type="presParOf" srcId="{1E375A92-5724-4845-ACCD-EE6FF2AC1498}" destId="{8AC838B2-399E-4951-AB93-42663409D990}" srcOrd="2" destOrd="0" presId="urn:microsoft.com/office/officeart/2011/layout/HexagonRadial"/>
    <dgm:cxn modelId="{87789AA1-EBA3-4970-B147-F9C6E54F0DA0}" type="presParOf" srcId="{1E375A92-5724-4845-ACCD-EE6FF2AC1498}" destId="{20462573-5713-4E90-981F-72DB94FFAEA7}" srcOrd="3" destOrd="0" presId="urn:microsoft.com/office/officeart/2011/layout/HexagonRadial"/>
    <dgm:cxn modelId="{CB92CB4C-25DB-4EF0-9F71-3CE921FA003C}" type="presParOf" srcId="{20462573-5713-4E90-981F-72DB94FFAEA7}" destId="{AC32C497-79BF-42B4-BFE1-F45312E0CE29}" srcOrd="0" destOrd="0" presId="urn:microsoft.com/office/officeart/2011/layout/HexagonRadial"/>
    <dgm:cxn modelId="{5B925A8B-818E-4C1B-A115-D73B2732AD9F}" type="presParOf" srcId="{1E375A92-5724-4845-ACCD-EE6FF2AC1498}" destId="{E2C5600D-FA14-44E1-B7A6-7BAF1C9D4D78}" srcOrd="4" destOrd="0" presId="urn:microsoft.com/office/officeart/2011/layout/HexagonRadial"/>
    <dgm:cxn modelId="{43E4EEC9-6879-4298-9FDE-464F8925CAF9}" type="presParOf" srcId="{1E375A92-5724-4845-ACCD-EE6FF2AC1498}" destId="{2CC07AD3-13BE-4AF5-B2D9-0C8097D07873}" srcOrd="5" destOrd="0" presId="urn:microsoft.com/office/officeart/2011/layout/HexagonRadial"/>
    <dgm:cxn modelId="{FF0A3E6A-2571-4521-9C0F-3A67CAD11DE4}" type="presParOf" srcId="{2CC07AD3-13BE-4AF5-B2D9-0C8097D07873}" destId="{F02F5BC4-4C26-4814-AD2E-9C414AD95BF2}" srcOrd="0" destOrd="0" presId="urn:microsoft.com/office/officeart/2011/layout/HexagonRadial"/>
    <dgm:cxn modelId="{FE9B68BC-AC28-4597-B873-4085A5544DD4}" type="presParOf" srcId="{1E375A92-5724-4845-ACCD-EE6FF2AC1498}" destId="{14BE0A7C-4444-41D6-A49A-435D36965C79}" srcOrd="6" destOrd="0" presId="urn:microsoft.com/office/officeart/2011/layout/HexagonRadial"/>
    <dgm:cxn modelId="{FA5D580B-E54A-4B5D-8242-671BF06A8E19}" type="presParOf" srcId="{1E375A92-5724-4845-ACCD-EE6FF2AC1498}" destId="{552F75F8-03A0-4F03-B35E-66274CD751D0}" srcOrd="7" destOrd="0" presId="urn:microsoft.com/office/officeart/2011/layout/HexagonRadial"/>
    <dgm:cxn modelId="{A23B2368-713E-4E2D-ACD2-A118A889611A}" type="presParOf" srcId="{552F75F8-03A0-4F03-B35E-66274CD751D0}" destId="{C2224DC5-A372-434C-99A9-7DCA2B7803FB}" srcOrd="0" destOrd="0" presId="urn:microsoft.com/office/officeart/2011/layout/HexagonRadial"/>
    <dgm:cxn modelId="{54351079-B568-4814-8F8E-01D42FE69C01}" type="presParOf" srcId="{1E375A92-5724-4845-ACCD-EE6FF2AC1498}" destId="{508C3414-690B-40D0-A0C8-8B2FE14E3E04}" srcOrd="8" destOrd="0" presId="urn:microsoft.com/office/officeart/2011/layout/HexagonRadial"/>
    <dgm:cxn modelId="{0E5307FA-D46B-4207-B37F-E891EDDFBCAF}" type="presParOf" srcId="{1E375A92-5724-4845-ACCD-EE6FF2AC1498}" destId="{D84A0F16-BD56-4ACD-A90C-6E45B467A1E8}" srcOrd="9" destOrd="0" presId="urn:microsoft.com/office/officeart/2011/layout/HexagonRadial"/>
    <dgm:cxn modelId="{CA758FEC-277A-4D06-86CA-304E4571A3E8}" type="presParOf" srcId="{D84A0F16-BD56-4ACD-A90C-6E45B467A1E8}" destId="{3E929A0F-1C39-4C50-B850-844927B621AF}" srcOrd="0" destOrd="0" presId="urn:microsoft.com/office/officeart/2011/layout/HexagonRadial"/>
    <dgm:cxn modelId="{A1520F37-8D92-43F2-A420-94A3F824D0C6}" type="presParOf" srcId="{1E375A92-5724-4845-ACCD-EE6FF2AC1498}" destId="{77213367-71CB-4FBC-9F39-54F2FAEFC7FE}" srcOrd="10" destOrd="0" presId="urn:microsoft.com/office/officeart/2011/layout/HexagonRadial"/>
    <dgm:cxn modelId="{8E5BF54D-B176-4F1E-945A-A95DE5092FE7}" type="presParOf" srcId="{1E375A92-5724-4845-ACCD-EE6FF2AC1498}" destId="{D48C0E0F-9287-49CD-9E18-6DF39B5803E8}" srcOrd="11" destOrd="0" presId="urn:microsoft.com/office/officeart/2011/layout/HexagonRadial"/>
    <dgm:cxn modelId="{598B3548-F839-4EBF-9533-CAA75FCFF459}" type="presParOf" srcId="{D48C0E0F-9287-49CD-9E18-6DF39B5803E8}" destId="{F9374547-4197-4427-B340-320F04648791}" srcOrd="0" destOrd="0" presId="urn:microsoft.com/office/officeart/2011/layout/HexagonRadial"/>
    <dgm:cxn modelId="{454A675C-D4FF-440B-A15C-27CB7BA64841}" type="presParOf" srcId="{1E375A92-5724-4845-ACCD-EE6FF2AC1498}" destId="{0D8F78C9-1144-42A8-B6A9-485BC8A73354}" srcOrd="12" destOrd="0" presId="urn:microsoft.com/office/officeart/2011/layout/HexagonRadial"/>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91A1CB-84AB-4ABC-9D52-4FB1CC4128F0}" type="doc">
      <dgm:prSet loTypeId="urn:microsoft.com/office/officeart/2011/layout/HexagonRadial" loCatId="cycle" qsTypeId="urn:microsoft.com/office/officeart/2005/8/quickstyle/simple2" qsCatId="simple" csTypeId="urn:microsoft.com/office/officeart/2005/8/colors/accent6_1" csCatId="accent6" phldr="1"/>
      <dgm:spPr/>
      <dgm:t>
        <a:bodyPr/>
        <a:lstStyle/>
        <a:p>
          <a:endParaRPr lang="en-NL"/>
        </a:p>
      </dgm:t>
    </dgm:pt>
    <dgm:pt modelId="{5DF187BF-3F28-4969-B0A9-4FFE0F73119D}">
      <dgm:prSet phldrT="[Text]" custT="1"/>
      <dgm:spPr>
        <a:solidFill>
          <a:schemeClr val="tx2">
            <a:lumMod val="20000"/>
            <a:lumOff val="80000"/>
          </a:schemeClr>
        </a:solidFill>
        <a:ln>
          <a:solidFill>
            <a:schemeClr val="accent1"/>
          </a:solidFill>
        </a:ln>
      </dgm:spPr>
      <dgm:t>
        <a:bodyPr/>
        <a:lstStyle/>
        <a:p>
          <a:r>
            <a:rPr lang="en-US" sz="700" dirty="0">
              <a:latin typeface="Arial Black" panose="020B0A04020102020204" pitchFamily="34" charset="0"/>
            </a:rPr>
            <a:t>IATI Guided Implementation</a:t>
          </a:r>
          <a:endParaRPr lang="en-NL" sz="700" dirty="0">
            <a:latin typeface="Arial Black" panose="020B0A04020102020204" pitchFamily="34" charset="0"/>
          </a:endParaRPr>
        </a:p>
      </dgm:t>
    </dgm:pt>
    <dgm:pt modelId="{94BD5F50-C388-46AE-A5FE-E4DD12DBFEE8}" type="parTrans" cxnId="{F20633C2-0290-4C3B-9CD1-359C3B36C432}">
      <dgm:prSet/>
      <dgm:spPr/>
      <dgm:t>
        <a:bodyPr/>
        <a:lstStyle/>
        <a:p>
          <a:endParaRPr lang="en-NL">
            <a:latin typeface="Arial Black" panose="020B0A04020102020204" pitchFamily="34" charset="0"/>
          </a:endParaRPr>
        </a:p>
      </dgm:t>
    </dgm:pt>
    <dgm:pt modelId="{0A269ECB-3206-4848-94B7-5D1E1A6AAD0C}" type="sibTrans" cxnId="{F20633C2-0290-4C3B-9CD1-359C3B36C432}">
      <dgm:prSet/>
      <dgm:spPr/>
      <dgm:t>
        <a:bodyPr/>
        <a:lstStyle/>
        <a:p>
          <a:endParaRPr lang="en-NL">
            <a:latin typeface="Arial Black" panose="020B0A04020102020204" pitchFamily="34" charset="0"/>
          </a:endParaRPr>
        </a:p>
      </dgm:t>
    </dgm:pt>
    <dgm:pt modelId="{967E4983-DD28-46F6-9CAF-FE672E43686D}">
      <dgm:prSet phldrT="[Text]" custT="1"/>
      <dgm:spPr>
        <a:solidFill>
          <a:schemeClr val="bg1"/>
        </a:solidFill>
        <a:ln>
          <a:solidFill>
            <a:schemeClr val="accent1"/>
          </a:solidFill>
        </a:ln>
      </dgm:spPr>
      <dgm:t>
        <a:bodyPr anchor="b"/>
        <a:lstStyle/>
        <a:p>
          <a:r>
            <a:rPr lang="en-US" sz="100" dirty="0">
              <a:solidFill>
                <a:schemeClr val="bg1"/>
              </a:solidFill>
              <a:latin typeface="Arial Black" panose="020B0A04020102020204" pitchFamily="34" charset="0"/>
            </a:rPr>
            <a:t>Activity structure</a:t>
          </a:r>
          <a:endParaRPr lang="en-NL" sz="100" dirty="0">
            <a:solidFill>
              <a:schemeClr val="bg1"/>
            </a:solidFill>
            <a:latin typeface="Arial Black" panose="020B0A04020102020204" pitchFamily="34" charset="0"/>
          </a:endParaRPr>
        </a:p>
      </dgm:t>
    </dgm:pt>
    <dgm:pt modelId="{5240ED94-37F7-4B84-A6AD-B0D05B129A20}" type="parTrans" cxnId="{571BB922-BD79-4404-924A-508BFF79A93D}">
      <dgm:prSet/>
      <dgm:spPr/>
      <dgm:t>
        <a:bodyPr/>
        <a:lstStyle/>
        <a:p>
          <a:endParaRPr lang="en-NL">
            <a:latin typeface="Arial Black" panose="020B0A04020102020204" pitchFamily="34" charset="0"/>
          </a:endParaRPr>
        </a:p>
      </dgm:t>
    </dgm:pt>
    <dgm:pt modelId="{0E48360A-2A14-4E8F-8A7C-04B7356EBB31}" type="sibTrans" cxnId="{571BB922-BD79-4404-924A-508BFF79A93D}">
      <dgm:prSet/>
      <dgm:spPr/>
      <dgm:t>
        <a:bodyPr/>
        <a:lstStyle/>
        <a:p>
          <a:endParaRPr lang="en-NL">
            <a:latin typeface="Arial Black" panose="020B0A04020102020204" pitchFamily="34" charset="0"/>
          </a:endParaRPr>
        </a:p>
      </dgm:t>
    </dgm:pt>
    <dgm:pt modelId="{FEE035F2-4D1B-47A2-9718-BDF6288964BA}">
      <dgm:prSet phldrT="[Text]" custT="1"/>
      <dgm:spPr>
        <a:solidFill>
          <a:schemeClr val="bg1"/>
        </a:solidFill>
        <a:ln>
          <a:solidFill>
            <a:schemeClr val="accent1"/>
          </a:solidFill>
        </a:ln>
      </dgm:spPr>
      <dgm:t>
        <a:bodyPr anchor="b"/>
        <a:lstStyle/>
        <a:p>
          <a:r>
            <a:rPr lang="en-US" sz="100" dirty="0">
              <a:solidFill>
                <a:srgbClr val="FFFFFF"/>
              </a:solidFill>
              <a:latin typeface="Arial Black" panose="020B0A04020102020204" pitchFamily="34" charset="0"/>
            </a:rPr>
            <a:t>Basic info</a:t>
          </a:r>
          <a:endParaRPr lang="en-NL" sz="100" dirty="0">
            <a:solidFill>
              <a:srgbClr val="FFFFFF"/>
            </a:solidFill>
            <a:latin typeface="Arial Black" panose="020B0A04020102020204" pitchFamily="34" charset="0"/>
          </a:endParaRPr>
        </a:p>
      </dgm:t>
    </dgm:pt>
    <dgm:pt modelId="{0E2B36B9-9C99-4D81-A1FE-202F965D0A6F}" type="sibTrans" cxnId="{AC47442A-B079-4128-B0C4-DB8BB3D7413A}">
      <dgm:prSet/>
      <dgm:spPr/>
      <dgm:t>
        <a:bodyPr/>
        <a:lstStyle/>
        <a:p>
          <a:endParaRPr lang="en-NL">
            <a:latin typeface="Arial Black" panose="020B0A04020102020204" pitchFamily="34" charset="0"/>
          </a:endParaRPr>
        </a:p>
      </dgm:t>
    </dgm:pt>
    <dgm:pt modelId="{8E5B5F34-BC17-4FED-A7B6-9ABF7BD4099E}" type="parTrans" cxnId="{AC47442A-B079-4128-B0C4-DB8BB3D7413A}">
      <dgm:prSet/>
      <dgm:spPr/>
      <dgm:t>
        <a:bodyPr/>
        <a:lstStyle/>
        <a:p>
          <a:endParaRPr lang="en-NL">
            <a:latin typeface="Arial Black" panose="020B0A04020102020204" pitchFamily="34" charset="0"/>
          </a:endParaRPr>
        </a:p>
      </dgm:t>
    </dgm:pt>
    <dgm:pt modelId="{CDEBF5D3-DFAC-42A6-A72C-11D7BC304D21}">
      <dgm:prSet phldrT="[Text]" custT="1"/>
      <dgm:spPr>
        <a:solidFill>
          <a:schemeClr val="bg1"/>
        </a:solidFill>
        <a:ln w="38100">
          <a:solidFill>
            <a:schemeClr val="accent1"/>
          </a:solidFill>
        </a:ln>
      </dgm:spPr>
      <dgm:t>
        <a:bodyPr anchor="b"/>
        <a:lstStyle/>
        <a:p>
          <a:r>
            <a:rPr lang="en-US" sz="100" dirty="0">
              <a:solidFill>
                <a:srgbClr val="FFFFFF"/>
              </a:solidFill>
              <a:latin typeface="Arial Black" panose="020B0A04020102020204" pitchFamily="34" charset="0"/>
            </a:rPr>
            <a:t>Linking to partners</a:t>
          </a:r>
          <a:endParaRPr lang="en-NL" sz="100" dirty="0">
            <a:solidFill>
              <a:srgbClr val="FFFFFF"/>
            </a:solidFill>
            <a:latin typeface="Arial Black" panose="020B0A04020102020204" pitchFamily="34" charset="0"/>
          </a:endParaRPr>
        </a:p>
      </dgm:t>
    </dgm:pt>
    <dgm:pt modelId="{F4CAE065-8CF2-491B-8453-C67983B5374E}" type="sibTrans" cxnId="{5CCAE4DF-29BA-4234-842A-B1931884F266}">
      <dgm:prSet/>
      <dgm:spPr/>
      <dgm:t>
        <a:bodyPr/>
        <a:lstStyle/>
        <a:p>
          <a:endParaRPr lang="en-NL">
            <a:latin typeface="Arial Black" panose="020B0A04020102020204" pitchFamily="34" charset="0"/>
          </a:endParaRPr>
        </a:p>
      </dgm:t>
    </dgm:pt>
    <dgm:pt modelId="{2BB87107-0C4C-448C-BBB6-7182A491B51F}" type="parTrans" cxnId="{5CCAE4DF-29BA-4234-842A-B1931884F266}">
      <dgm:prSet/>
      <dgm:spPr/>
      <dgm:t>
        <a:bodyPr/>
        <a:lstStyle/>
        <a:p>
          <a:endParaRPr lang="en-NL">
            <a:latin typeface="Arial Black" panose="020B0A04020102020204" pitchFamily="34" charset="0"/>
          </a:endParaRPr>
        </a:p>
      </dgm:t>
    </dgm:pt>
    <dgm:pt modelId="{81F7DD8D-C7D2-4E7B-B130-026D2CBFFC5D}">
      <dgm:prSet phldrT="[Text]" custT="1"/>
      <dgm:spPr>
        <a:solidFill>
          <a:schemeClr val="bg1"/>
        </a:solidFill>
        <a:ln w="38100">
          <a:solidFill>
            <a:schemeClr val="accent1"/>
          </a:solidFill>
        </a:ln>
      </dgm:spPr>
      <dgm:t>
        <a:bodyPr anchor="b"/>
        <a:lstStyle/>
        <a:p>
          <a:r>
            <a:rPr lang="en-US" sz="100" dirty="0">
              <a:solidFill>
                <a:srgbClr val="FFFFFF"/>
              </a:solidFill>
              <a:latin typeface="Arial Black" panose="020B0A04020102020204" pitchFamily="34" charset="0"/>
            </a:rPr>
            <a:t>Additional fields &amp; documents</a:t>
          </a:r>
          <a:endParaRPr lang="en-NL" sz="100" dirty="0">
            <a:solidFill>
              <a:srgbClr val="FFFFFF"/>
            </a:solidFill>
            <a:latin typeface="Arial Black" panose="020B0A04020102020204" pitchFamily="34" charset="0"/>
          </a:endParaRPr>
        </a:p>
      </dgm:t>
    </dgm:pt>
    <dgm:pt modelId="{5363C199-818D-4F38-935A-FFA70E654F14}" type="sibTrans" cxnId="{10192D7A-65B6-4041-8920-28DE12452E01}">
      <dgm:prSet/>
      <dgm:spPr/>
      <dgm:t>
        <a:bodyPr/>
        <a:lstStyle/>
        <a:p>
          <a:endParaRPr lang="en-NL">
            <a:latin typeface="Arial Black" panose="020B0A04020102020204" pitchFamily="34" charset="0"/>
          </a:endParaRPr>
        </a:p>
      </dgm:t>
    </dgm:pt>
    <dgm:pt modelId="{BD5A00FA-E7D0-4CA6-AA79-9CBED2C1D2C7}" type="parTrans" cxnId="{10192D7A-65B6-4041-8920-28DE12452E01}">
      <dgm:prSet/>
      <dgm:spPr/>
      <dgm:t>
        <a:bodyPr/>
        <a:lstStyle/>
        <a:p>
          <a:endParaRPr lang="en-NL">
            <a:latin typeface="Arial Black" panose="020B0A04020102020204" pitchFamily="34" charset="0"/>
          </a:endParaRPr>
        </a:p>
      </dgm:t>
    </dgm:pt>
    <dgm:pt modelId="{7AFF9EB8-4B30-46B9-A7DD-7C265B9FB6B2}">
      <dgm:prSet phldrT="[Text]" custT="1"/>
      <dgm:spPr>
        <a:solidFill>
          <a:schemeClr val="bg1"/>
        </a:solidFill>
        <a:ln w="38100">
          <a:solidFill>
            <a:schemeClr val="accent1"/>
          </a:solidFill>
        </a:ln>
      </dgm:spPr>
      <dgm:t>
        <a:bodyPr anchor="b"/>
        <a:lstStyle/>
        <a:p>
          <a:r>
            <a:rPr lang="en-US" sz="100" dirty="0">
              <a:solidFill>
                <a:srgbClr val="FFFFFF"/>
              </a:solidFill>
              <a:latin typeface="Arial Black" panose="020B0A04020102020204" pitchFamily="34" charset="0"/>
            </a:rPr>
            <a:t>Financial data</a:t>
          </a:r>
          <a:endParaRPr lang="en-NL" sz="100" dirty="0">
            <a:solidFill>
              <a:srgbClr val="FFFFFF"/>
            </a:solidFill>
            <a:latin typeface="Arial Black" panose="020B0A04020102020204" pitchFamily="34" charset="0"/>
          </a:endParaRPr>
        </a:p>
      </dgm:t>
    </dgm:pt>
    <dgm:pt modelId="{42A2843C-FDC1-4971-91E5-C4C4565CE9C8}" type="sibTrans" cxnId="{75E4BFC8-8A12-413B-B919-2FACA19F0009}">
      <dgm:prSet/>
      <dgm:spPr/>
      <dgm:t>
        <a:bodyPr/>
        <a:lstStyle/>
        <a:p>
          <a:endParaRPr lang="en-NL">
            <a:latin typeface="Arial Black" panose="020B0A04020102020204" pitchFamily="34" charset="0"/>
          </a:endParaRPr>
        </a:p>
      </dgm:t>
    </dgm:pt>
    <dgm:pt modelId="{BA682012-43C2-4D17-A1F0-94B4BECA8B03}" type="parTrans" cxnId="{75E4BFC8-8A12-413B-B919-2FACA19F0009}">
      <dgm:prSet/>
      <dgm:spPr/>
      <dgm:t>
        <a:bodyPr/>
        <a:lstStyle/>
        <a:p>
          <a:endParaRPr lang="en-NL">
            <a:latin typeface="Arial Black" panose="020B0A04020102020204" pitchFamily="34" charset="0"/>
          </a:endParaRPr>
        </a:p>
      </dgm:t>
    </dgm:pt>
    <dgm:pt modelId="{17C7660F-37C7-4138-A83C-DF401AE3E186}">
      <dgm:prSet phldrT="[Text]" custT="1"/>
      <dgm:spPr>
        <a:solidFill>
          <a:schemeClr val="accent1">
            <a:lumMod val="40000"/>
            <a:lumOff val="60000"/>
          </a:schemeClr>
        </a:solidFill>
        <a:ln w="38100">
          <a:solidFill>
            <a:schemeClr val="accent1"/>
          </a:solidFill>
        </a:ln>
      </dgm:spPr>
      <dgm:t>
        <a:bodyPr anchor="b"/>
        <a:lstStyle/>
        <a:p>
          <a:r>
            <a:rPr lang="en-US" sz="100" dirty="0">
              <a:solidFill>
                <a:srgbClr val="FFFFFF"/>
              </a:solidFill>
              <a:latin typeface="Arial Black" panose="020B0A04020102020204" pitchFamily="34" charset="0"/>
            </a:rPr>
            <a:t>Results</a:t>
          </a:r>
          <a:endParaRPr lang="en-NL" sz="100" dirty="0">
            <a:solidFill>
              <a:srgbClr val="FFFFFF"/>
            </a:solidFill>
            <a:latin typeface="Arial Black" panose="020B0A04020102020204" pitchFamily="34" charset="0"/>
          </a:endParaRPr>
        </a:p>
      </dgm:t>
    </dgm:pt>
    <dgm:pt modelId="{6F20A65C-2E74-459C-9439-3A454BAA5D5C}" type="sibTrans" cxnId="{0190B889-93F2-4E92-9E72-E53ED94CF7E4}">
      <dgm:prSet/>
      <dgm:spPr/>
      <dgm:t>
        <a:bodyPr/>
        <a:lstStyle/>
        <a:p>
          <a:endParaRPr lang="en-NL">
            <a:latin typeface="Arial Black" panose="020B0A04020102020204" pitchFamily="34" charset="0"/>
          </a:endParaRPr>
        </a:p>
      </dgm:t>
    </dgm:pt>
    <dgm:pt modelId="{63B24F22-53B9-4FB0-B0CA-8D2345D05205}" type="parTrans" cxnId="{0190B889-93F2-4E92-9E72-E53ED94CF7E4}">
      <dgm:prSet/>
      <dgm:spPr/>
      <dgm:t>
        <a:bodyPr/>
        <a:lstStyle/>
        <a:p>
          <a:endParaRPr lang="en-NL">
            <a:latin typeface="Arial Black" panose="020B0A04020102020204" pitchFamily="34" charset="0"/>
          </a:endParaRPr>
        </a:p>
      </dgm:t>
    </dgm:pt>
    <dgm:pt modelId="{1E375A92-5724-4845-ACCD-EE6FF2AC1498}" type="pres">
      <dgm:prSet presAssocID="{5591A1CB-84AB-4ABC-9D52-4FB1CC4128F0}" presName="Name0" presStyleCnt="0">
        <dgm:presLayoutVars>
          <dgm:chMax val="1"/>
          <dgm:chPref val="1"/>
          <dgm:dir/>
          <dgm:animOne val="branch"/>
          <dgm:animLvl val="lvl"/>
        </dgm:presLayoutVars>
      </dgm:prSet>
      <dgm:spPr/>
    </dgm:pt>
    <dgm:pt modelId="{1C4D6542-05FC-40C8-9F5E-0AAA027EB28C}" type="pres">
      <dgm:prSet presAssocID="{5DF187BF-3F28-4969-B0A9-4FFE0F73119D}" presName="Parent" presStyleLbl="node0" presStyleIdx="0" presStyleCnt="1">
        <dgm:presLayoutVars>
          <dgm:chMax val="6"/>
          <dgm:chPref val="6"/>
        </dgm:presLayoutVars>
      </dgm:prSet>
      <dgm:spPr/>
    </dgm:pt>
    <dgm:pt modelId="{F249983B-94CA-478A-816B-0197E93E1F26}" type="pres">
      <dgm:prSet presAssocID="{967E4983-DD28-46F6-9CAF-FE672E43686D}" presName="Accent1" presStyleCnt="0"/>
      <dgm:spPr/>
    </dgm:pt>
    <dgm:pt modelId="{062A1962-6E29-46C8-BEFC-59E108195BA3}" type="pres">
      <dgm:prSet presAssocID="{967E4983-DD28-46F6-9CAF-FE672E43686D}" presName="Accent" presStyleLbl="bgShp" presStyleIdx="0" presStyleCnt="6"/>
      <dgm:spPr/>
    </dgm:pt>
    <dgm:pt modelId="{8AC838B2-399E-4951-AB93-42663409D990}" type="pres">
      <dgm:prSet presAssocID="{967E4983-DD28-46F6-9CAF-FE672E43686D}" presName="Child1" presStyleLbl="node1" presStyleIdx="0" presStyleCnt="6">
        <dgm:presLayoutVars>
          <dgm:chMax val="0"/>
          <dgm:chPref val="0"/>
          <dgm:bulletEnabled val="1"/>
        </dgm:presLayoutVars>
      </dgm:prSet>
      <dgm:spPr/>
    </dgm:pt>
    <dgm:pt modelId="{20462573-5713-4E90-981F-72DB94FFAEA7}" type="pres">
      <dgm:prSet presAssocID="{FEE035F2-4D1B-47A2-9718-BDF6288964BA}" presName="Accent2" presStyleCnt="0"/>
      <dgm:spPr/>
    </dgm:pt>
    <dgm:pt modelId="{AC32C497-79BF-42B4-BFE1-F45312E0CE29}" type="pres">
      <dgm:prSet presAssocID="{FEE035F2-4D1B-47A2-9718-BDF6288964BA}" presName="Accent" presStyleLbl="bgShp" presStyleIdx="1" presStyleCnt="6"/>
      <dgm:spPr/>
    </dgm:pt>
    <dgm:pt modelId="{E2C5600D-FA14-44E1-B7A6-7BAF1C9D4D78}" type="pres">
      <dgm:prSet presAssocID="{FEE035F2-4D1B-47A2-9718-BDF6288964BA}" presName="Child2" presStyleLbl="node1" presStyleIdx="1" presStyleCnt="6">
        <dgm:presLayoutVars>
          <dgm:chMax val="0"/>
          <dgm:chPref val="0"/>
          <dgm:bulletEnabled val="1"/>
        </dgm:presLayoutVars>
      </dgm:prSet>
      <dgm:spPr/>
    </dgm:pt>
    <dgm:pt modelId="{2CC07AD3-13BE-4AF5-B2D9-0C8097D07873}" type="pres">
      <dgm:prSet presAssocID="{CDEBF5D3-DFAC-42A6-A72C-11D7BC304D21}" presName="Accent3" presStyleCnt="0"/>
      <dgm:spPr/>
    </dgm:pt>
    <dgm:pt modelId="{F02F5BC4-4C26-4814-AD2E-9C414AD95BF2}" type="pres">
      <dgm:prSet presAssocID="{CDEBF5D3-DFAC-42A6-A72C-11D7BC304D21}" presName="Accent" presStyleLbl="bgShp" presStyleIdx="2" presStyleCnt="6"/>
      <dgm:spPr/>
    </dgm:pt>
    <dgm:pt modelId="{14BE0A7C-4444-41D6-A49A-435D36965C79}" type="pres">
      <dgm:prSet presAssocID="{CDEBF5D3-DFAC-42A6-A72C-11D7BC304D21}" presName="Child3" presStyleLbl="node1" presStyleIdx="2" presStyleCnt="6">
        <dgm:presLayoutVars>
          <dgm:chMax val="0"/>
          <dgm:chPref val="0"/>
          <dgm:bulletEnabled val="1"/>
        </dgm:presLayoutVars>
      </dgm:prSet>
      <dgm:spPr/>
    </dgm:pt>
    <dgm:pt modelId="{552F75F8-03A0-4F03-B35E-66274CD751D0}" type="pres">
      <dgm:prSet presAssocID="{81F7DD8D-C7D2-4E7B-B130-026D2CBFFC5D}" presName="Accent4" presStyleCnt="0"/>
      <dgm:spPr/>
    </dgm:pt>
    <dgm:pt modelId="{C2224DC5-A372-434C-99A9-7DCA2B7803FB}" type="pres">
      <dgm:prSet presAssocID="{81F7DD8D-C7D2-4E7B-B130-026D2CBFFC5D}" presName="Accent" presStyleLbl="bgShp" presStyleIdx="3" presStyleCnt="6"/>
      <dgm:spPr/>
    </dgm:pt>
    <dgm:pt modelId="{508C3414-690B-40D0-A0C8-8B2FE14E3E04}" type="pres">
      <dgm:prSet presAssocID="{81F7DD8D-C7D2-4E7B-B130-026D2CBFFC5D}" presName="Child4" presStyleLbl="node1" presStyleIdx="3" presStyleCnt="6">
        <dgm:presLayoutVars>
          <dgm:chMax val="0"/>
          <dgm:chPref val="0"/>
          <dgm:bulletEnabled val="1"/>
        </dgm:presLayoutVars>
      </dgm:prSet>
      <dgm:spPr/>
    </dgm:pt>
    <dgm:pt modelId="{D84A0F16-BD56-4ACD-A90C-6E45B467A1E8}" type="pres">
      <dgm:prSet presAssocID="{7AFF9EB8-4B30-46B9-A7DD-7C265B9FB6B2}" presName="Accent5" presStyleCnt="0"/>
      <dgm:spPr/>
    </dgm:pt>
    <dgm:pt modelId="{3E929A0F-1C39-4C50-B850-844927B621AF}" type="pres">
      <dgm:prSet presAssocID="{7AFF9EB8-4B30-46B9-A7DD-7C265B9FB6B2}" presName="Accent" presStyleLbl="bgShp" presStyleIdx="4" presStyleCnt="6"/>
      <dgm:spPr/>
    </dgm:pt>
    <dgm:pt modelId="{77213367-71CB-4FBC-9F39-54F2FAEFC7FE}" type="pres">
      <dgm:prSet presAssocID="{7AFF9EB8-4B30-46B9-A7DD-7C265B9FB6B2}" presName="Child5" presStyleLbl="node1" presStyleIdx="4" presStyleCnt="6">
        <dgm:presLayoutVars>
          <dgm:chMax val="0"/>
          <dgm:chPref val="0"/>
          <dgm:bulletEnabled val="1"/>
        </dgm:presLayoutVars>
      </dgm:prSet>
      <dgm:spPr/>
    </dgm:pt>
    <dgm:pt modelId="{D48C0E0F-9287-49CD-9E18-6DF39B5803E8}" type="pres">
      <dgm:prSet presAssocID="{17C7660F-37C7-4138-A83C-DF401AE3E186}" presName="Accent6" presStyleCnt="0"/>
      <dgm:spPr/>
    </dgm:pt>
    <dgm:pt modelId="{F9374547-4197-4427-B340-320F04648791}" type="pres">
      <dgm:prSet presAssocID="{17C7660F-37C7-4138-A83C-DF401AE3E186}" presName="Accent" presStyleLbl="bgShp" presStyleIdx="5" presStyleCnt="6"/>
      <dgm:spPr/>
    </dgm:pt>
    <dgm:pt modelId="{0D8F78C9-1144-42A8-B6A9-485BC8A73354}" type="pres">
      <dgm:prSet presAssocID="{17C7660F-37C7-4138-A83C-DF401AE3E186}" presName="Child6" presStyleLbl="node1" presStyleIdx="5" presStyleCnt="6">
        <dgm:presLayoutVars>
          <dgm:chMax val="0"/>
          <dgm:chPref val="0"/>
          <dgm:bulletEnabled val="1"/>
        </dgm:presLayoutVars>
      </dgm:prSet>
      <dgm:spPr/>
    </dgm:pt>
  </dgm:ptLst>
  <dgm:cxnLst>
    <dgm:cxn modelId="{571BB922-BD79-4404-924A-508BFF79A93D}" srcId="{5DF187BF-3F28-4969-B0A9-4FFE0F73119D}" destId="{967E4983-DD28-46F6-9CAF-FE672E43686D}" srcOrd="0" destOrd="0" parTransId="{5240ED94-37F7-4B84-A6AD-B0D05B129A20}" sibTransId="{0E48360A-2A14-4E8F-8A7C-04B7356EBB31}"/>
    <dgm:cxn modelId="{AC47442A-B079-4128-B0C4-DB8BB3D7413A}" srcId="{5DF187BF-3F28-4969-B0A9-4FFE0F73119D}" destId="{FEE035F2-4D1B-47A2-9718-BDF6288964BA}" srcOrd="1" destOrd="0" parTransId="{8E5B5F34-BC17-4FED-A7B6-9ABF7BD4099E}" sibTransId="{0E2B36B9-9C99-4D81-A1FE-202F965D0A6F}"/>
    <dgm:cxn modelId="{ED45432D-826B-4E04-8379-52D9E1F7E69A}" type="presOf" srcId="{5DF187BF-3F28-4969-B0A9-4FFE0F73119D}" destId="{1C4D6542-05FC-40C8-9F5E-0AAA027EB28C}" srcOrd="0" destOrd="0" presId="urn:microsoft.com/office/officeart/2011/layout/HexagonRadial"/>
    <dgm:cxn modelId="{06EA1067-3E11-4FC1-8FD2-64B14EC1DC68}" type="presOf" srcId="{5591A1CB-84AB-4ABC-9D52-4FB1CC4128F0}" destId="{1E375A92-5724-4845-ACCD-EE6FF2AC1498}" srcOrd="0" destOrd="0" presId="urn:microsoft.com/office/officeart/2011/layout/HexagonRadial"/>
    <dgm:cxn modelId="{76ABAF59-DBDD-4C03-BE93-470D1F6A46D9}" type="presOf" srcId="{7AFF9EB8-4B30-46B9-A7DD-7C265B9FB6B2}" destId="{77213367-71CB-4FBC-9F39-54F2FAEFC7FE}" srcOrd="0" destOrd="0" presId="urn:microsoft.com/office/officeart/2011/layout/HexagonRadial"/>
    <dgm:cxn modelId="{10192D7A-65B6-4041-8920-28DE12452E01}" srcId="{5DF187BF-3F28-4969-B0A9-4FFE0F73119D}" destId="{81F7DD8D-C7D2-4E7B-B130-026D2CBFFC5D}" srcOrd="3" destOrd="0" parTransId="{BD5A00FA-E7D0-4CA6-AA79-9CBED2C1D2C7}" sibTransId="{5363C199-818D-4F38-935A-FFA70E654F14}"/>
    <dgm:cxn modelId="{0190B889-93F2-4E92-9E72-E53ED94CF7E4}" srcId="{5DF187BF-3F28-4969-B0A9-4FFE0F73119D}" destId="{17C7660F-37C7-4138-A83C-DF401AE3E186}" srcOrd="5" destOrd="0" parTransId="{63B24F22-53B9-4FB0-B0CA-8D2345D05205}" sibTransId="{6F20A65C-2E74-459C-9439-3A454BAA5D5C}"/>
    <dgm:cxn modelId="{BE5C7D9A-5016-4639-A35C-2753DAC58CF9}" type="presOf" srcId="{17C7660F-37C7-4138-A83C-DF401AE3E186}" destId="{0D8F78C9-1144-42A8-B6A9-485BC8A73354}" srcOrd="0" destOrd="0" presId="urn:microsoft.com/office/officeart/2011/layout/HexagonRadial"/>
    <dgm:cxn modelId="{472CD1A4-ABB7-40F4-921B-7A3C3129B967}" type="presOf" srcId="{FEE035F2-4D1B-47A2-9718-BDF6288964BA}" destId="{E2C5600D-FA14-44E1-B7A6-7BAF1C9D4D78}" srcOrd="0" destOrd="0" presId="urn:microsoft.com/office/officeart/2011/layout/HexagonRadial"/>
    <dgm:cxn modelId="{F20633C2-0290-4C3B-9CD1-359C3B36C432}" srcId="{5591A1CB-84AB-4ABC-9D52-4FB1CC4128F0}" destId="{5DF187BF-3F28-4969-B0A9-4FFE0F73119D}" srcOrd="0" destOrd="0" parTransId="{94BD5F50-C388-46AE-A5FE-E4DD12DBFEE8}" sibTransId="{0A269ECB-3206-4848-94B7-5D1E1A6AAD0C}"/>
    <dgm:cxn modelId="{75E4BFC8-8A12-413B-B919-2FACA19F0009}" srcId="{5DF187BF-3F28-4969-B0A9-4FFE0F73119D}" destId="{7AFF9EB8-4B30-46B9-A7DD-7C265B9FB6B2}" srcOrd="4" destOrd="0" parTransId="{BA682012-43C2-4D17-A1F0-94B4BECA8B03}" sibTransId="{42A2843C-FDC1-4971-91E5-C4C4565CE9C8}"/>
    <dgm:cxn modelId="{D322B5CA-D49C-4020-87C7-7B554E087A68}" type="presOf" srcId="{CDEBF5D3-DFAC-42A6-A72C-11D7BC304D21}" destId="{14BE0A7C-4444-41D6-A49A-435D36965C79}" srcOrd="0" destOrd="0" presId="urn:microsoft.com/office/officeart/2011/layout/HexagonRadial"/>
    <dgm:cxn modelId="{5CCAE4DF-29BA-4234-842A-B1931884F266}" srcId="{5DF187BF-3F28-4969-B0A9-4FFE0F73119D}" destId="{CDEBF5D3-DFAC-42A6-A72C-11D7BC304D21}" srcOrd="2" destOrd="0" parTransId="{2BB87107-0C4C-448C-BBB6-7182A491B51F}" sibTransId="{F4CAE065-8CF2-491B-8453-C67983B5374E}"/>
    <dgm:cxn modelId="{8F3CD4E0-2F4A-40D1-9151-44E3929A388C}" type="presOf" srcId="{81F7DD8D-C7D2-4E7B-B130-026D2CBFFC5D}" destId="{508C3414-690B-40D0-A0C8-8B2FE14E3E04}" srcOrd="0" destOrd="0" presId="urn:microsoft.com/office/officeart/2011/layout/HexagonRadial"/>
    <dgm:cxn modelId="{84953DF3-52A0-48C9-845B-D90B22DC0BD9}" type="presOf" srcId="{967E4983-DD28-46F6-9CAF-FE672E43686D}" destId="{8AC838B2-399E-4951-AB93-42663409D990}" srcOrd="0" destOrd="0" presId="urn:microsoft.com/office/officeart/2011/layout/HexagonRadial"/>
    <dgm:cxn modelId="{67FFEAB6-F448-42E7-B229-646CF05FE2A5}" type="presParOf" srcId="{1E375A92-5724-4845-ACCD-EE6FF2AC1498}" destId="{1C4D6542-05FC-40C8-9F5E-0AAA027EB28C}" srcOrd="0" destOrd="0" presId="urn:microsoft.com/office/officeart/2011/layout/HexagonRadial"/>
    <dgm:cxn modelId="{25E7C255-F6B7-4009-BE18-EC0D2198EF2C}" type="presParOf" srcId="{1E375A92-5724-4845-ACCD-EE6FF2AC1498}" destId="{F249983B-94CA-478A-816B-0197E93E1F26}" srcOrd="1" destOrd="0" presId="urn:microsoft.com/office/officeart/2011/layout/HexagonRadial"/>
    <dgm:cxn modelId="{5571E407-8C2B-4164-95A4-644522512C87}" type="presParOf" srcId="{F249983B-94CA-478A-816B-0197E93E1F26}" destId="{062A1962-6E29-46C8-BEFC-59E108195BA3}" srcOrd="0" destOrd="0" presId="urn:microsoft.com/office/officeart/2011/layout/HexagonRadial"/>
    <dgm:cxn modelId="{9DCC55E6-65DD-40B2-8C88-2B29CF493AB6}" type="presParOf" srcId="{1E375A92-5724-4845-ACCD-EE6FF2AC1498}" destId="{8AC838B2-399E-4951-AB93-42663409D990}" srcOrd="2" destOrd="0" presId="urn:microsoft.com/office/officeart/2011/layout/HexagonRadial"/>
    <dgm:cxn modelId="{87789AA1-EBA3-4970-B147-F9C6E54F0DA0}" type="presParOf" srcId="{1E375A92-5724-4845-ACCD-EE6FF2AC1498}" destId="{20462573-5713-4E90-981F-72DB94FFAEA7}" srcOrd="3" destOrd="0" presId="urn:microsoft.com/office/officeart/2011/layout/HexagonRadial"/>
    <dgm:cxn modelId="{CB92CB4C-25DB-4EF0-9F71-3CE921FA003C}" type="presParOf" srcId="{20462573-5713-4E90-981F-72DB94FFAEA7}" destId="{AC32C497-79BF-42B4-BFE1-F45312E0CE29}" srcOrd="0" destOrd="0" presId="urn:microsoft.com/office/officeart/2011/layout/HexagonRadial"/>
    <dgm:cxn modelId="{5B925A8B-818E-4C1B-A115-D73B2732AD9F}" type="presParOf" srcId="{1E375A92-5724-4845-ACCD-EE6FF2AC1498}" destId="{E2C5600D-FA14-44E1-B7A6-7BAF1C9D4D78}" srcOrd="4" destOrd="0" presId="urn:microsoft.com/office/officeart/2011/layout/HexagonRadial"/>
    <dgm:cxn modelId="{43E4EEC9-6879-4298-9FDE-464F8925CAF9}" type="presParOf" srcId="{1E375A92-5724-4845-ACCD-EE6FF2AC1498}" destId="{2CC07AD3-13BE-4AF5-B2D9-0C8097D07873}" srcOrd="5" destOrd="0" presId="urn:microsoft.com/office/officeart/2011/layout/HexagonRadial"/>
    <dgm:cxn modelId="{FF0A3E6A-2571-4521-9C0F-3A67CAD11DE4}" type="presParOf" srcId="{2CC07AD3-13BE-4AF5-B2D9-0C8097D07873}" destId="{F02F5BC4-4C26-4814-AD2E-9C414AD95BF2}" srcOrd="0" destOrd="0" presId="urn:microsoft.com/office/officeart/2011/layout/HexagonRadial"/>
    <dgm:cxn modelId="{FE9B68BC-AC28-4597-B873-4085A5544DD4}" type="presParOf" srcId="{1E375A92-5724-4845-ACCD-EE6FF2AC1498}" destId="{14BE0A7C-4444-41D6-A49A-435D36965C79}" srcOrd="6" destOrd="0" presId="urn:microsoft.com/office/officeart/2011/layout/HexagonRadial"/>
    <dgm:cxn modelId="{FA5D580B-E54A-4B5D-8242-671BF06A8E19}" type="presParOf" srcId="{1E375A92-5724-4845-ACCD-EE6FF2AC1498}" destId="{552F75F8-03A0-4F03-B35E-66274CD751D0}" srcOrd="7" destOrd="0" presId="urn:microsoft.com/office/officeart/2011/layout/HexagonRadial"/>
    <dgm:cxn modelId="{A23B2368-713E-4E2D-ACD2-A118A889611A}" type="presParOf" srcId="{552F75F8-03A0-4F03-B35E-66274CD751D0}" destId="{C2224DC5-A372-434C-99A9-7DCA2B7803FB}" srcOrd="0" destOrd="0" presId="urn:microsoft.com/office/officeart/2011/layout/HexagonRadial"/>
    <dgm:cxn modelId="{54351079-B568-4814-8F8E-01D42FE69C01}" type="presParOf" srcId="{1E375A92-5724-4845-ACCD-EE6FF2AC1498}" destId="{508C3414-690B-40D0-A0C8-8B2FE14E3E04}" srcOrd="8" destOrd="0" presId="urn:microsoft.com/office/officeart/2011/layout/HexagonRadial"/>
    <dgm:cxn modelId="{0E5307FA-D46B-4207-B37F-E891EDDFBCAF}" type="presParOf" srcId="{1E375A92-5724-4845-ACCD-EE6FF2AC1498}" destId="{D84A0F16-BD56-4ACD-A90C-6E45B467A1E8}" srcOrd="9" destOrd="0" presId="urn:microsoft.com/office/officeart/2011/layout/HexagonRadial"/>
    <dgm:cxn modelId="{CA758FEC-277A-4D06-86CA-304E4571A3E8}" type="presParOf" srcId="{D84A0F16-BD56-4ACD-A90C-6E45B467A1E8}" destId="{3E929A0F-1C39-4C50-B850-844927B621AF}" srcOrd="0" destOrd="0" presId="urn:microsoft.com/office/officeart/2011/layout/HexagonRadial"/>
    <dgm:cxn modelId="{A1520F37-8D92-43F2-A420-94A3F824D0C6}" type="presParOf" srcId="{1E375A92-5724-4845-ACCD-EE6FF2AC1498}" destId="{77213367-71CB-4FBC-9F39-54F2FAEFC7FE}" srcOrd="10" destOrd="0" presId="urn:microsoft.com/office/officeart/2011/layout/HexagonRadial"/>
    <dgm:cxn modelId="{8E5BF54D-B176-4F1E-945A-A95DE5092FE7}" type="presParOf" srcId="{1E375A92-5724-4845-ACCD-EE6FF2AC1498}" destId="{D48C0E0F-9287-49CD-9E18-6DF39B5803E8}" srcOrd="11" destOrd="0" presId="urn:microsoft.com/office/officeart/2011/layout/HexagonRadial"/>
    <dgm:cxn modelId="{598B3548-F839-4EBF-9533-CAA75FCFF459}" type="presParOf" srcId="{D48C0E0F-9287-49CD-9E18-6DF39B5803E8}" destId="{F9374547-4197-4427-B340-320F04648791}" srcOrd="0" destOrd="0" presId="urn:microsoft.com/office/officeart/2011/layout/HexagonRadial"/>
    <dgm:cxn modelId="{454A675C-D4FF-440B-A15C-27CB7BA64841}" type="presParOf" srcId="{1E375A92-5724-4845-ACCD-EE6FF2AC1498}" destId="{0D8F78C9-1144-42A8-B6A9-485BC8A73354}" srcOrd="12" destOrd="0" presId="urn:microsoft.com/office/officeart/2011/layout/HexagonRadial"/>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D307A5E-729D-43FF-9DB4-7842C63837B1}" type="doc">
      <dgm:prSet loTypeId="urn:microsoft.com/office/officeart/2005/8/layout/pList1" loCatId="list" qsTypeId="urn:microsoft.com/office/officeart/2005/8/quickstyle/simple2" qsCatId="simple" csTypeId="urn:microsoft.com/office/officeart/2005/8/colors/accent0_2" csCatId="mainScheme" phldr="1"/>
      <dgm:spPr/>
      <dgm:t>
        <a:bodyPr/>
        <a:lstStyle/>
        <a:p>
          <a:endParaRPr lang="en-US"/>
        </a:p>
      </dgm:t>
    </dgm:pt>
    <dgm:pt modelId="{3A351ACE-59D2-40D7-B954-966D999E5AFF}">
      <dgm:prSet phldrT="[Text]"/>
      <dgm:spPr/>
      <dgm:t>
        <a:bodyPr/>
        <a:lstStyle/>
        <a:p>
          <a:r>
            <a:rPr lang="en-US" dirty="0">
              <a:latin typeface="Verdana" panose="020B0604030504040204" pitchFamily="34" charset="0"/>
              <a:ea typeface="Verdana" panose="020B0604030504040204" pitchFamily="34" charset="0"/>
              <a:hlinkClick xmlns:r="http://schemas.openxmlformats.org/officeDocument/2006/relationships" r:id="rId1"/>
            </a:rPr>
            <a:t>Helpdesk website</a:t>
          </a: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dgm:t>
    </dgm:pt>
    <dgm:pt modelId="{DDE6F182-0F66-4030-A332-BABA03ECFCBF}" type="par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207560BD-AC14-4008-979F-97888FD9E036}" type="sib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51947850-2D24-404C-9276-A781DF91AEE6}">
      <dgm:prSet phldrT="[Text]" custT="1"/>
      <dgm:spPr/>
      <dgm:t>
        <a:bodyPr/>
        <a:lstStyle/>
        <a:p>
          <a:r>
            <a:rPr lang="en-US" sz="1800" dirty="0">
              <a:latin typeface="Verdana" panose="020B0604030504040204" pitchFamily="34" charset="0"/>
              <a:ea typeface="Verdana" panose="020B0604030504040204" pitchFamily="34" charset="0"/>
              <a:hlinkClick xmlns:r="http://schemas.openxmlformats.org/officeDocument/2006/relationships" r:id="rId2"/>
            </a:rPr>
            <a:t>Netherlands Corner </a:t>
          </a:r>
          <a:br>
            <a:rPr lang="en-US" sz="1800" dirty="0">
              <a:latin typeface="Verdana" panose="020B0604030504040204" pitchFamily="34" charset="0"/>
              <a:ea typeface="Verdana" panose="020B0604030504040204" pitchFamily="34" charset="0"/>
            </a:rPr>
          </a:br>
          <a:r>
            <a:rPr lang="en-US" sz="1600" i="1" dirty="0">
              <a:latin typeface="Verdana" panose="020B0604030504040204" pitchFamily="34" charset="0"/>
              <a:ea typeface="Verdana" panose="020B0604030504040204" pitchFamily="34" charset="0"/>
            </a:rPr>
            <a:t>on IATI Connect</a:t>
          </a:r>
        </a:p>
      </dgm:t>
    </dgm:pt>
    <dgm:pt modelId="{FFD67DA1-96F0-4722-A5C8-3FF0198A3A08}" type="parTrans" cxnId="{4B38AB3F-FB85-450B-A561-F88FA94272A8}">
      <dgm:prSet/>
      <dgm:spPr/>
      <dgm:t>
        <a:bodyPr/>
        <a:lstStyle/>
        <a:p>
          <a:endParaRPr lang="en-US">
            <a:latin typeface="Verdana" panose="020B0604030504040204" pitchFamily="34" charset="0"/>
            <a:ea typeface="Verdana" panose="020B0604030504040204" pitchFamily="34" charset="0"/>
          </a:endParaRPr>
        </a:p>
      </dgm:t>
    </dgm:pt>
    <dgm:pt modelId="{39EDC96C-1E3F-41E2-B58A-BD922E3F5F39}" type="sibTrans" cxnId="{4B38AB3F-FB85-450B-A561-F88FA94272A8}">
      <dgm:prSet/>
      <dgm:spPr/>
      <dgm:t>
        <a:bodyPr/>
        <a:lstStyle/>
        <a:p>
          <a:endParaRPr lang="en-US">
            <a:latin typeface="Verdana" panose="020B0604030504040204" pitchFamily="34" charset="0"/>
            <a:ea typeface="Verdana" panose="020B0604030504040204" pitchFamily="34" charset="0"/>
          </a:endParaRPr>
        </a:p>
      </dgm:t>
    </dgm:pt>
    <dgm:pt modelId="{3FD49CF0-027D-48C6-8608-CF32AA0EE892}">
      <dgm:prSet phldrT="[Text]"/>
      <dgm:spPr/>
      <dgm:t>
        <a:bodyPr/>
        <a:lstStyle/>
        <a:p>
          <a:r>
            <a:rPr lang="en-US" dirty="0">
              <a:latin typeface="Verdana" panose="020B0604030504040204" pitchFamily="34" charset="0"/>
              <a:ea typeface="Verdana" panose="020B0604030504040204" pitchFamily="34" charset="0"/>
            </a:rPr>
            <a:t>Consultation hours</a:t>
          </a:r>
        </a:p>
      </dgm:t>
    </dgm:pt>
    <dgm:pt modelId="{B644B509-124D-413E-A6CA-D898EECBFE7B}" type="parTrans" cxnId="{F4175C98-1A0B-4B75-85D4-711BCA929DB0}">
      <dgm:prSet/>
      <dgm:spPr/>
      <dgm:t>
        <a:bodyPr/>
        <a:lstStyle/>
        <a:p>
          <a:endParaRPr lang="en-US">
            <a:latin typeface="Verdana" panose="020B0604030504040204" pitchFamily="34" charset="0"/>
            <a:ea typeface="Verdana" panose="020B0604030504040204" pitchFamily="34" charset="0"/>
          </a:endParaRPr>
        </a:p>
      </dgm:t>
    </dgm:pt>
    <dgm:pt modelId="{C93D880F-7C64-4177-92C6-4A699580ABC4}" type="sibTrans" cxnId="{F4175C98-1A0B-4B75-85D4-711BCA929DB0}">
      <dgm:prSet/>
      <dgm:spPr/>
      <dgm:t>
        <a:bodyPr/>
        <a:lstStyle/>
        <a:p>
          <a:endParaRPr lang="en-US">
            <a:latin typeface="Verdana" panose="020B0604030504040204" pitchFamily="34" charset="0"/>
            <a:ea typeface="Verdana" panose="020B0604030504040204" pitchFamily="34" charset="0"/>
          </a:endParaRPr>
        </a:p>
      </dgm:t>
    </dgm:pt>
    <dgm:pt modelId="{2EED185B-E151-424B-9460-D430D9BF501F}">
      <dgm:prSet phldrT="[Text]"/>
      <dgm:spPr/>
      <dgm:t>
        <a:bodyPr/>
        <a:lstStyle/>
        <a:p>
          <a:r>
            <a:rPr lang="en-US" dirty="0">
              <a:latin typeface="Verdana" panose="020B0604030504040204" pitchFamily="34" charset="0"/>
              <a:ea typeface="Verdana" panose="020B0604030504040204" pitchFamily="34" charset="0"/>
              <a:hlinkClick xmlns:r="http://schemas.openxmlformats.org/officeDocument/2006/relationships" r:id="rId3"/>
            </a:rPr>
            <a:t>Newsletter</a:t>
          </a:r>
          <a:endParaRPr lang="en-US" dirty="0">
            <a:latin typeface="Verdana" panose="020B0604030504040204" pitchFamily="34" charset="0"/>
            <a:ea typeface="Verdana" panose="020B0604030504040204" pitchFamily="34" charset="0"/>
          </a:endParaRPr>
        </a:p>
      </dgm:t>
    </dgm:pt>
    <dgm:pt modelId="{E3BE3BEB-AB50-4D9E-B3E0-767B45060D4A}" type="parTrans" cxnId="{775943F0-3CD2-47CF-B38B-DCEA1B6AEDC7}">
      <dgm:prSet/>
      <dgm:spPr/>
      <dgm:t>
        <a:bodyPr/>
        <a:lstStyle/>
        <a:p>
          <a:endParaRPr lang="en-US">
            <a:latin typeface="Verdana" panose="020B0604030504040204" pitchFamily="34" charset="0"/>
            <a:ea typeface="Verdana" panose="020B0604030504040204" pitchFamily="34" charset="0"/>
          </a:endParaRPr>
        </a:p>
      </dgm:t>
    </dgm:pt>
    <dgm:pt modelId="{9BBAFBD1-0864-479F-8E41-9C9CF25BEBCA}" type="sibTrans" cxnId="{775943F0-3CD2-47CF-B38B-DCEA1B6AEDC7}">
      <dgm:prSet/>
      <dgm:spPr/>
      <dgm:t>
        <a:bodyPr/>
        <a:lstStyle/>
        <a:p>
          <a:endParaRPr lang="en-US">
            <a:latin typeface="Verdana" panose="020B0604030504040204" pitchFamily="34" charset="0"/>
            <a:ea typeface="Verdana" panose="020B0604030504040204" pitchFamily="34" charset="0"/>
          </a:endParaRPr>
        </a:p>
      </dgm:t>
    </dgm:pt>
    <dgm:pt modelId="{8678C459-691D-4C90-BB1D-417D161244D7}" type="pres">
      <dgm:prSet presAssocID="{9D307A5E-729D-43FF-9DB4-7842C63837B1}" presName="Name0" presStyleCnt="0">
        <dgm:presLayoutVars>
          <dgm:dir/>
          <dgm:resizeHandles val="exact"/>
        </dgm:presLayoutVars>
      </dgm:prSet>
      <dgm:spPr/>
    </dgm:pt>
    <dgm:pt modelId="{9C003E6B-FAB4-4003-868D-E4C00B0BD915}" type="pres">
      <dgm:prSet presAssocID="{3A351ACE-59D2-40D7-B954-966D999E5AFF}" presName="compNode" presStyleCnt="0"/>
      <dgm:spPr/>
    </dgm:pt>
    <dgm:pt modelId="{B5D69E48-2110-4F05-9EFD-C8E0E2BA9ED9}" type="pres">
      <dgm:prSet presAssocID="{3A351ACE-59D2-40D7-B954-966D999E5AFF}" presName="pictRect" presStyleLbl="node1" presStyleIdx="0" presStyleCnt="4"/>
      <dgm:spPr>
        <a:blipFill rotWithShape="1">
          <a:blip xmlns:r="http://schemas.openxmlformats.org/officeDocument/2006/relationships" r:embed="rId4"/>
          <a:stretch>
            <a:fillRect/>
          </a:stretch>
        </a:blipFill>
      </dgm:spPr>
    </dgm:pt>
    <dgm:pt modelId="{0B084C92-F669-46C0-9890-EF688EF81685}" type="pres">
      <dgm:prSet presAssocID="{3A351ACE-59D2-40D7-B954-966D999E5AFF}" presName="textRect" presStyleLbl="revTx" presStyleIdx="0" presStyleCnt="4">
        <dgm:presLayoutVars>
          <dgm:bulletEnabled val="1"/>
        </dgm:presLayoutVars>
      </dgm:prSet>
      <dgm:spPr/>
    </dgm:pt>
    <dgm:pt modelId="{9C6E0935-B9E2-4E2F-BF11-E46E477E680D}" type="pres">
      <dgm:prSet presAssocID="{207560BD-AC14-4008-979F-97888FD9E036}" presName="sibTrans" presStyleLbl="sibTrans2D1" presStyleIdx="0" presStyleCnt="0"/>
      <dgm:spPr/>
    </dgm:pt>
    <dgm:pt modelId="{7D079BC4-20B8-4D54-AE7D-7565E54033C6}" type="pres">
      <dgm:prSet presAssocID="{51947850-2D24-404C-9276-A781DF91AEE6}" presName="compNode" presStyleCnt="0"/>
      <dgm:spPr/>
    </dgm:pt>
    <dgm:pt modelId="{4F8A33BF-ECDD-439C-9AA2-D589E98E9695}" type="pres">
      <dgm:prSet presAssocID="{51947850-2D24-404C-9276-A781DF91AEE6}" presName="pictRect" presStyleLbl="node1" presStyleIdx="1" presStyleCnt="4"/>
      <dgm:spPr>
        <a:blipFill rotWithShape="1">
          <a:blip xmlns:r="http://schemas.openxmlformats.org/officeDocument/2006/relationships" r:embed="rId5"/>
          <a:stretch>
            <a:fillRect/>
          </a:stretch>
        </a:blipFill>
      </dgm:spPr>
    </dgm:pt>
    <dgm:pt modelId="{D45129E1-2269-4316-AFBB-33F31F5FFE93}" type="pres">
      <dgm:prSet presAssocID="{51947850-2D24-404C-9276-A781DF91AEE6}" presName="textRect" presStyleLbl="revTx" presStyleIdx="1" presStyleCnt="4" custScaleX="113433">
        <dgm:presLayoutVars>
          <dgm:bulletEnabled val="1"/>
        </dgm:presLayoutVars>
      </dgm:prSet>
      <dgm:spPr/>
    </dgm:pt>
    <dgm:pt modelId="{DB6FAF26-386D-465B-8A07-B3C291F06EE4}" type="pres">
      <dgm:prSet presAssocID="{39EDC96C-1E3F-41E2-B58A-BD922E3F5F39}" presName="sibTrans" presStyleLbl="sibTrans2D1" presStyleIdx="0" presStyleCnt="0"/>
      <dgm:spPr/>
    </dgm:pt>
    <dgm:pt modelId="{C10C4412-B5E7-4EC3-9393-975B22484D96}" type="pres">
      <dgm:prSet presAssocID="{3FD49CF0-027D-48C6-8608-CF32AA0EE892}" presName="compNode" presStyleCnt="0"/>
      <dgm:spPr/>
    </dgm:pt>
    <dgm:pt modelId="{0FC550A1-BBEE-4E84-8D45-6F67360B92CD}" type="pres">
      <dgm:prSet presAssocID="{3FD49CF0-027D-48C6-8608-CF32AA0EE892}" presName="pictRect" presStyleLbl="node1" presStyleIdx="2" presStyleCnt="4"/>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48000" r="-48000"/>
          </a:stretch>
        </a:blipFill>
      </dgm:spPr>
    </dgm:pt>
    <dgm:pt modelId="{2144DD15-6658-4AB9-92F7-5E22C735E8B0}" type="pres">
      <dgm:prSet presAssocID="{3FD49CF0-027D-48C6-8608-CF32AA0EE892}" presName="textRect" presStyleLbl="revTx" presStyleIdx="2" presStyleCnt="4">
        <dgm:presLayoutVars>
          <dgm:bulletEnabled val="1"/>
        </dgm:presLayoutVars>
      </dgm:prSet>
      <dgm:spPr/>
    </dgm:pt>
    <dgm:pt modelId="{A2261530-7BBE-44B3-BA9C-47B379C5BD15}" type="pres">
      <dgm:prSet presAssocID="{C93D880F-7C64-4177-92C6-4A699580ABC4}" presName="sibTrans" presStyleLbl="sibTrans2D1" presStyleIdx="0" presStyleCnt="0"/>
      <dgm:spPr/>
    </dgm:pt>
    <dgm:pt modelId="{E5B97348-60D0-499E-A70B-8F2951ABEC2B}" type="pres">
      <dgm:prSet presAssocID="{2EED185B-E151-424B-9460-D430D9BF501F}" presName="compNode" presStyleCnt="0"/>
      <dgm:spPr/>
    </dgm:pt>
    <dgm:pt modelId="{1BB2CBF1-4E11-4BBA-BEBA-2FFC999FD3CE}" type="pres">
      <dgm:prSet presAssocID="{2EED185B-E151-424B-9460-D430D9BF501F}" presName="pictRect" presStyleLbl="node1" presStyleIdx="3" presStyleCnt="4"/>
      <dgm:spPr>
        <a:blipFill rotWithShape="1">
          <a:blip xmlns:r="http://schemas.openxmlformats.org/officeDocument/2006/relationships" r:embed="rId7"/>
          <a:stretch>
            <a:fillRect/>
          </a:stretch>
        </a:blipFill>
      </dgm:spPr>
    </dgm:pt>
    <dgm:pt modelId="{4FA4D08C-0075-4F38-9B91-4DEC830248BC}" type="pres">
      <dgm:prSet presAssocID="{2EED185B-E151-424B-9460-D430D9BF501F}" presName="textRect" presStyleLbl="revTx" presStyleIdx="3" presStyleCnt="4">
        <dgm:presLayoutVars>
          <dgm:bulletEnabled val="1"/>
        </dgm:presLayoutVars>
      </dgm:prSet>
      <dgm:spPr/>
    </dgm:pt>
  </dgm:ptLst>
  <dgm:cxnLst>
    <dgm:cxn modelId="{33088501-B2D3-497E-A15C-CD13B722D59C}" type="presOf" srcId="{9D307A5E-729D-43FF-9DB4-7842C63837B1}" destId="{8678C459-691D-4C90-BB1D-417D161244D7}" srcOrd="0" destOrd="0" presId="urn:microsoft.com/office/officeart/2005/8/layout/pList1"/>
    <dgm:cxn modelId="{0F141130-1C1E-451C-8E88-F76FF9BB478F}" type="presOf" srcId="{3A351ACE-59D2-40D7-B954-966D999E5AFF}" destId="{0B084C92-F669-46C0-9890-EF688EF81685}" srcOrd="0" destOrd="0" presId="urn:microsoft.com/office/officeart/2005/8/layout/pList1"/>
    <dgm:cxn modelId="{70EBBD33-FB3F-479C-8641-DF372A49CE72}" srcId="{9D307A5E-729D-43FF-9DB4-7842C63837B1}" destId="{3A351ACE-59D2-40D7-B954-966D999E5AFF}" srcOrd="0" destOrd="0" parTransId="{DDE6F182-0F66-4030-A332-BABA03ECFCBF}" sibTransId="{207560BD-AC14-4008-979F-97888FD9E036}"/>
    <dgm:cxn modelId="{4B38AB3F-FB85-450B-A561-F88FA94272A8}" srcId="{9D307A5E-729D-43FF-9DB4-7842C63837B1}" destId="{51947850-2D24-404C-9276-A781DF91AEE6}" srcOrd="1" destOrd="0" parTransId="{FFD67DA1-96F0-4722-A5C8-3FF0198A3A08}" sibTransId="{39EDC96C-1E3F-41E2-B58A-BD922E3F5F39}"/>
    <dgm:cxn modelId="{E7D1FD5B-7770-4884-81AB-F1D7F7F85D16}" type="presOf" srcId="{207560BD-AC14-4008-979F-97888FD9E036}" destId="{9C6E0935-B9E2-4E2F-BF11-E46E477E680D}" srcOrd="0" destOrd="0" presId="urn:microsoft.com/office/officeart/2005/8/layout/pList1"/>
    <dgm:cxn modelId="{E485BB89-6DF0-4E93-85F5-2D8BAEAFBC75}" type="presOf" srcId="{51947850-2D24-404C-9276-A781DF91AEE6}" destId="{D45129E1-2269-4316-AFBB-33F31F5FFE93}" srcOrd="0" destOrd="0" presId="urn:microsoft.com/office/officeart/2005/8/layout/pList1"/>
    <dgm:cxn modelId="{DCF8F38D-16C0-4EC8-A4CF-ED8804629450}" type="presOf" srcId="{3FD49CF0-027D-48C6-8608-CF32AA0EE892}" destId="{2144DD15-6658-4AB9-92F7-5E22C735E8B0}" srcOrd="0" destOrd="0" presId="urn:microsoft.com/office/officeart/2005/8/layout/pList1"/>
    <dgm:cxn modelId="{F4175C98-1A0B-4B75-85D4-711BCA929DB0}" srcId="{9D307A5E-729D-43FF-9DB4-7842C63837B1}" destId="{3FD49CF0-027D-48C6-8608-CF32AA0EE892}" srcOrd="2" destOrd="0" parTransId="{B644B509-124D-413E-A6CA-D898EECBFE7B}" sibTransId="{C93D880F-7C64-4177-92C6-4A699580ABC4}"/>
    <dgm:cxn modelId="{318A50B9-D37F-499D-9FBE-A3737F5D325A}" type="presOf" srcId="{39EDC96C-1E3F-41E2-B58A-BD922E3F5F39}" destId="{DB6FAF26-386D-465B-8A07-B3C291F06EE4}" srcOrd="0" destOrd="0" presId="urn:microsoft.com/office/officeart/2005/8/layout/pList1"/>
    <dgm:cxn modelId="{EB0B56D7-9AF5-4890-A43D-CBE9CC8D7D7C}" type="presOf" srcId="{2EED185B-E151-424B-9460-D430D9BF501F}" destId="{4FA4D08C-0075-4F38-9B91-4DEC830248BC}" srcOrd="0" destOrd="0" presId="urn:microsoft.com/office/officeart/2005/8/layout/pList1"/>
    <dgm:cxn modelId="{E72F60DE-EDDC-4733-B237-CA503A74A9DD}" type="presOf" srcId="{C93D880F-7C64-4177-92C6-4A699580ABC4}" destId="{A2261530-7BBE-44B3-BA9C-47B379C5BD15}" srcOrd="0" destOrd="0" presId="urn:microsoft.com/office/officeart/2005/8/layout/pList1"/>
    <dgm:cxn modelId="{775943F0-3CD2-47CF-B38B-DCEA1B6AEDC7}" srcId="{9D307A5E-729D-43FF-9DB4-7842C63837B1}" destId="{2EED185B-E151-424B-9460-D430D9BF501F}" srcOrd="3" destOrd="0" parTransId="{E3BE3BEB-AB50-4D9E-B3E0-767B45060D4A}" sibTransId="{9BBAFBD1-0864-479F-8E41-9C9CF25BEBCA}"/>
    <dgm:cxn modelId="{B9CE15FB-7F3A-4FDD-98DD-B03F0EF1672C}" type="presParOf" srcId="{8678C459-691D-4C90-BB1D-417D161244D7}" destId="{9C003E6B-FAB4-4003-868D-E4C00B0BD915}" srcOrd="0" destOrd="0" presId="urn:microsoft.com/office/officeart/2005/8/layout/pList1"/>
    <dgm:cxn modelId="{CEFFC6C9-728A-43B6-A848-9EE7FD02DFB5}" type="presParOf" srcId="{9C003E6B-FAB4-4003-868D-E4C00B0BD915}" destId="{B5D69E48-2110-4F05-9EFD-C8E0E2BA9ED9}" srcOrd="0" destOrd="0" presId="urn:microsoft.com/office/officeart/2005/8/layout/pList1"/>
    <dgm:cxn modelId="{769B1E25-DB4B-4894-8735-507BAE544D54}" type="presParOf" srcId="{9C003E6B-FAB4-4003-868D-E4C00B0BD915}" destId="{0B084C92-F669-46C0-9890-EF688EF81685}" srcOrd="1" destOrd="0" presId="urn:microsoft.com/office/officeart/2005/8/layout/pList1"/>
    <dgm:cxn modelId="{0C1AF8A4-CE12-47BD-B1F9-00EE4E016DA2}" type="presParOf" srcId="{8678C459-691D-4C90-BB1D-417D161244D7}" destId="{9C6E0935-B9E2-4E2F-BF11-E46E477E680D}" srcOrd="1" destOrd="0" presId="urn:microsoft.com/office/officeart/2005/8/layout/pList1"/>
    <dgm:cxn modelId="{7C8087DB-4FCA-45B2-8ECF-733ACDB96679}" type="presParOf" srcId="{8678C459-691D-4C90-BB1D-417D161244D7}" destId="{7D079BC4-20B8-4D54-AE7D-7565E54033C6}" srcOrd="2" destOrd="0" presId="urn:microsoft.com/office/officeart/2005/8/layout/pList1"/>
    <dgm:cxn modelId="{976F757B-F322-4672-A57D-668A9BB2EDE9}" type="presParOf" srcId="{7D079BC4-20B8-4D54-AE7D-7565E54033C6}" destId="{4F8A33BF-ECDD-439C-9AA2-D589E98E9695}" srcOrd="0" destOrd="0" presId="urn:microsoft.com/office/officeart/2005/8/layout/pList1"/>
    <dgm:cxn modelId="{4D0C9628-1101-4926-8B86-EEEA2D25FBD1}" type="presParOf" srcId="{7D079BC4-20B8-4D54-AE7D-7565E54033C6}" destId="{D45129E1-2269-4316-AFBB-33F31F5FFE93}" srcOrd="1" destOrd="0" presId="urn:microsoft.com/office/officeart/2005/8/layout/pList1"/>
    <dgm:cxn modelId="{12EC900F-A8B9-44A4-B875-548B5BF0DE43}" type="presParOf" srcId="{8678C459-691D-4C90-BB1D-417D161244D7}" destId="{DB6FAF26-386D-465B-8A07-B3C291F06EE4}" srcOrd="3" destOrd="0" presId="urn:microsoft.com/office/officeart/2005/8/layout/pList1"/>
    <dgm:cxn modelId="{1028147E-3447-40EE-872F-C92CCEAE919A}" type="presParOf" srcId="{8678C459-691D-4C90-BB1D-417D161244D7}" destId="{C10C4412-B5E7-4EC3-9393-975B22484D96}" srcOrd="4" destOrd="0" presId="urn:microsoft.com/office/officeart/2005/8/layout/pList1"/>
    <dgm:cxn modelId="{0CDFA81B-7418-424C-A2A5-022A0A073E28}" type="presParOf" srcId="{C10C4412-B5E7-4EC3-9393-975B22484D96}" destId="{0FC550A1-BBEE-4E84-8D45-6F67360B92CD}" srcOrd="0" destOrd="0" presId="urn:microsoft.com/office/officeart/2005/8/layout/pList1"/>
    <dgm:cxn modelId="{7620B211-364C-4BEB-8354-EBF706D41C09}" type="presParOf" srcId="{C10C4412-B5E7-4EC3-9393-975B22484D96}" destId="{2144DD15-6658-4AB9-92F7-5E22C735E8B0}" srcOrd="1" destOrd="0" presId="urn:microsoft.com/office/officeart/2005/8/layout/pList1"/>
    <dgm:cxn modelId="{539FD58B-16D0-4658-871E-428D81DEBF8A}" type="presParOf" srcId="{8678C459-691D-4C90-BB1D-417D161244D7}" destId="{A2261530-7BBE-44B3-BA9C-47B379C5BD15}" srcOrd="5" destOrd="0" presId="urn:microsoft.com/office/officeart/2005/8/layout/pList1"/>
    <dgm:cxn modelId="{07B832B2-C188-4EB2-8DE3-F5F7D767DCA9}" type="presParOf" srcId="{8678C459-691D-4C90-BB1D-417D161244D7}" destId="{E5B97348-60D0-499E-A70B-8F2951ABEC2B}" srcOrd="6" destOrd="0" presId="urn:microsoft.com/office/officeart/2005/8/layout/pList1"/>
    <dgm:cxn modelId="{ED273231-0B61-4D82-96CE-09A7B832CF32}" type="presParOf" srcId="{E5B97348-60D0-499E-A70B-8F2951ABEC2B}" destId="{1BB2CBF1-4E11-4BBA-BEBA-2FFC999FD3CE}" srcOrd="0" destOrd="0" presId="urn:microsoft.com/office/officeart/2005/8/layout/pList1"/>
    <dgm:cxn modelId="{73E8B194-A53D-4439-B563-9A72F5F636DF}" type="presParOf" srcId="{E5B97348-60D0-499E-A70B-8F2951ABEC2B}" destId="{4FA4D08C-0075-4F38-9B91-4DEC830248BC}"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D307A5E-729D-43FF-9DB4-7842C63837B1}" type="doc">
      <dgm:prSet loTypeId="urn:microsoft.com/office/officeart/2005/8/layout/pList1" loCatId="list" qsTypeId="urn:microsoft.com/office/officeart/2005/8/quickstyle/simple2" qsCatId="simple" csTypeId="urn:microsoft.com/office/officeart/2005/8/colors/accent0_2" csCatId="mainScheme" phldr="1"/>
      <dgm:spPr/>
      <dgm:t>
        <a:bodyPr/>
        <a:lstStyle/>
        <a:p>
          <a:endParaRPr lang="en-US"/>
        </a:p>
      </dgm:t>
    </dgm:pt>
    <dgm:pt modelId="{3A351ACE-59D2-40D7-B954-966D999E5AFF}">
      <dgm:prSet phldrT="[Text]"/>
      <dgm:spPr/>
      <dgm:t>
        <a:bodyPr/>
        <a:lstStyle/>
        <a:p>
          <a:r>
            <a:rPr lang="en-US" dirty="0">
              <a:latin typeface="Verdana" panose="020B0604030504040204" pitchFamily="34" charset="0"/>
              <a:ea typeface="Verdana" panose="020B0604030504040204" pitchFamily="34" charset="0"/>
              <a:hlinkClick xmlns:r="http://schemas.openxmlformats.org/officeDocument/2006/relationships" r:id="rId1"/>
            </a:rPr>
            <a:t>Helpdesk website</a:t>
          </a: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dgm:t>
    </dgm:pt>
    <dgm:pt modelId="{DDE6F182-0F66-4030-A332-BABA03ECFCBF}" type="par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207560BD-AC14-4008-979F-97888FD9E036}" type="sib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8678C459-691D-4C90-BB1D-417D161244D7}" type="pres">
      <dgm:prSet presAssocID="{9D307A5E-729D-43FF-9DB4-7842C63837B1}" presName="Name0" presStyleCnt="0">
        <dgm:presLayoutVars>
          <dgm:dir/>
          <dgm:resizeHandles val="exact"/>
        </dgm:presLayoutVars>
      </dgm:prSet>
      <dgm:spPr/>
    </dgm:pt>
    <dgm:pt modelId="{9C003E6B-FAB4-4003-868D-E4C00B0BD915}" type="pres">
      <dgm:prSet presAssocID="{3A351ACE-59D2-40D7-B954-966D999E5AFF}" presName="compNode" presStyleCnt="0"/>
      <dgm:spPr/>
    </dgm:pt>
    <dgm:pt modelId="{B5D69E48-2110-4F05-9EFD-C8E0E2BA9ED9}" type="pres">
      <dgm:prSet presAssocID="{3A351ACE-59D2-40D7-B954-966D999E5AFF}" presName="pictRect" presStyleLbl="node1" presStyleIdx="0" presStyleCnt="1"/>
      <dgm:spPr>
        <a:blipFill rotWithShape="1">
          <a:blip xmlns:r="http://schemas.openxmlformats.org/officeDocument/2006/relationships" r:embed="rId2"/>
          <a:stretch>
            <a:fillRect/>
          </a:stretch>
        </a:blipFill>
      </dgm:spPr>
    </dgm:pt>
    <dgm:pt modelId="{0B084C92-F669-46C0-9890-EF688EF81685}" type="pres">
      <dgm:prSet presAssocID="{3A351ACE-59D2-40D7-B954-966D999E5AFF}" presName="textRect" presStyleLbl="revTx" presStyleIdx="0" presStyleCnt="1">
        <dgm:presLayoutVars>
          <dgm:bulletEnabled val="1"/>
        </dgm:presLayoutVars>
      </dgm:prSet>
      <dgm:spPr/>
    </dgm:pt>
  </dgm:ptLst>
  <dgm:cxnLst>
    <dgm:cxn modelId="{33088501-B2D3-497E-A15C-CD13B722D59C}" type="presOf" srcId="{9D307A5E-729D-43FF-9DB4-7842C63837B1}" destId="{8678C459-691D-4C90-BB1D-417D161244D7}" srcOrd="0" destOrd="0" presId="urn:microsoft.com/office/officeart/2005/8/layout/pList1"/>
    <dgm:cxn modelId="{0F141130-1C1E-451C-8E88-F76FF9BB478F}" type="presOf" srcId="{3A351ACE-59D2-40D7-B954-966D999E5AFF}" destId="{0B084C92-F669-46C0-9890-EF688EF81685}" srcOrd="0" destOrd="0" presId="urn:microsoft.com/office/officeart/2005/8/layout/pList1"/>
    <dgm:cxn modelId="{70EBBD33-FB3F-479C-8641-DF372A49CE72}" srcId="{9D307A5E-729D-43FF-9DB4-7842C63837B1}" destId="{3A351ACE-59D2-40D7-B954-966D999E5AFF}" srcOrd="0" destOrd="0" parTransId="{DDE6F182-0F66-4030-A332-BABA03ECFCBF}" sibTransId="{207560BD-AC14-4008-979F-97888FD9E036}"/>
    <dgm:cxn modelId="{B9CE15FB-7F3A-4FDD-98DD-B03F0EF1672C}" type="presParOf" srcId="{8678C459-691D-4C90-BB1D-417D161244D7}" destId="{9C003E6B-FAB4-4003-868D-E4C00B0BD915}" srcOrd="0" destOrd="0" presId="urn:microsoft.com/office/officeart/2005/8/layout/pList1"/>
    <dgm:cxn modelId="{CEFFC6C9-728A-43B6-A848-9EE7FD02DFB5}" type="presParOf" srcId="{9C003E6B-FAB4-4003-868D-E4C00B0BD915}" destId="{B5D69E48-2110-4F05-9EFD-C8E0E2BA9ED9}" srcOrd="0" destOrd="0" presId="urn:microsoft.com/office/officeart/2005/8/layout/pList1"/>
    <dgm:cxn modelId="{769B1E25-DB4B-4894-8735-507BAE544D54}" type="presParOf" srcId="{9C003E6B-FAB4-4003-868D-E4C00B0BD915}" destId="{0B084C92-F669-46C0-9890-EF688EF81685}"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D307A5E-729D-43FF-9DB4-7842C63837B1}" type="doc">
      <dgm:prSet loTypeId="urn:microsoft.com/office/officeart/2005/8/layout/pList1" loCatId="list" qsTypeId="urn:microsoft.com/office/officeart/2005/8/quickstyle/simple2" qsCatId="simple" csTypeId="urn:microsoft.com/office/officeart/2005/8/colors/accent0_2" csCatId="mainScheme" phldr="1"/>
      <dgm:spPr/>
      <dgm:t>
        <a:bodyPr/>
        <a:lstStyle/>
        <a:p>
          <a:endParaRPr lang="en-US"/>
        </a:p>
      </dgm:t>
    </dgm:pt>
    <dgm:pt modelId="{8678C459-691D-4C90-BB1D-417D161244D7}" type="pres">
      <dgm:prSet presAssocID="{9D307A5E-729D-43FF-9DB4-7842C63837B1}" presName="Name0" presStyleCnt="0">
        <dgm:presLayoutVars>
          <dgm:dir/>
          <dgm:resizeHandles val="exact"/>
        </dgm:presLayoutVars>
      </dgm:prSet>
      <dgm:spPr/>
    </dgm:pt>
  </dgm:ptLst>
  <dgm:cxnLst>
    <dgm:cxn modelId="{33088501-B2D3-497E-A15C-CD13B722D59C}" type="presOf" srcId="{9D307A5E-729D-43FF-9DB4-7842C63837B1}" destId="{8678C459-691D-4C90-BB1D-417D161244D7}" srcOrd="0"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D307A5E-729D-43FF-9DB4-7842C63837B1}" type="doc">
      <dgm:prSet loTypeId="urn:microsoft.com/office/officeart/2005/8/layout/pList1" loCatId="list" qsTypeId="urn:microsoft.com/office/officeart/2005/8/quickstyle/simple2" qsCatId="simple" csTypeId="urn:microsoft.com/office/officeart/2005/8/colors/accent0_2" csCatId="mainScheme" phldr="1"/>
      <dgm:spPr/>
      <dgm:t>
        <a:bodyPr/>
        <a:lstStyle/>
        <a:p>
          <a:endParaRPr lang="en-US"/>
        </a:p>
      </dgm:t>
    </dgm:pt>
    <dgm:pt modelId="{3A351ACE-59D2-40D7-B954-966D999E5AFF}">
      <dgm:prSet phldrT="[Text]"/>
      <dgm:spPr/>
      <dgm:t>
        <a:bodyPr/>
        <a:lstStyle/>
        <a:p>
          <a:r>
            <a:rPr lang="en-US" dirty="0">
              <a:latin typeface="Verdana" panose="020B0604030504040204" pitchFamily="34" charset="0"/>
              <a:ea typeface="Verdana" panose="020B0604030504040204" pitchFamily="34" charset="0"/>
            </a:rPr>
            <a:t>Question hour</a:t>
          </a:r>
        </a:p>
        <a:p>
          <a:endParaRPr lang="en-US" dirty="0">
            <a:latin typeface="Verdana" panose="020B0604030504040204" pitchFamily="34" charset="0"/>
            <a:ea typeface="Verdana" panose="020B0604030504040204" pitchFamily="34" charset="0"/>
          </a:endParaRPr>
        </a:p>
      </dgm:t>
    </dgm:pt>
    <dgm:pt modelId="{DDE6F182-0F66-4030-A332-BABA03ECFCBF}" type="par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207560BD-AC14-4008-979F-97888FD9E036}" type="sib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8678C459-691D-4C90-BB1D-417D161244D7}" type="pres">
      <dgm:prSet presAssocID="{9D307A5E-729D-43FF-9DB4-7842C63837B1}" presName="Name0" presStyleCnt="0">
        <dgm:presLayoutVars>
          <dgm:dir/>
          <dgm:resizeHandles val="exact"/>
        </dgm:presLayoutVars>
      </dgm:prSet>
      <dgm:spPr/>
    </dgm:pt>
    <dgm:pt modelId="{9C003E6B-FAB4-4003-868D-E4C00B0BD915}" type="pres">
      <dgm:prSet presAssocID="{3A351ACE-59D2-40D7-B954-966D999E5AFF}" presName="compNode" presStyleCnt="0"/>
      <dgm:spPr/>
    </dgm:pt>
    <dgm:pt modelId="{B5D69E48-2110-4F05-9EFD-C8E0E2BA9ED9}" type="pres">
      <dgm:prSet presAssocID="{3A351ACE-59D2-40D7-B954-966D999E5AFF}" presName="pict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48000" r="-48000"/>
          </a:stretch>
        </a:blipFill>
      </dgm:spPr>
    </dgm:pt>
    <dgm:pt modelId="{0B084C92-F669-46C0-9890-EF688EF81685}" type="pres">
      <dgm:prSet presAssocID="{3A351ACE-59D2-40D7-B954-966D999E5AFF}" presName="textRect" presStyleLbl="revTx" presStyleIdx="0" presStyleCnt="1">
        <dgm:presLayoutVars>
          <dgm:bulletEnabled val="1"/>
        </dgm:presLayoutVars>
      </dgm:prSet>
      <dgm:spPr/>
    </dgm:pt>
  </dgm:ptLst>
  <dgm:cxnLst>
    <dgm:cxn modelId="{33088501-B2D3-497E-A15C-CD13B722D59C}" type="presOf" srcId="{9D307A5E-729D-43FF-9DB4-7842C63837B1}" destId="{8678C459-691D-4C90-BB1D-417D161244D7}" srcOrd="0" destOrd="0" presId="urn:microsoft.com/office/officeart/2005/8/layout/pList1"/>
    <dgm:cxn modelId="{0F141130-1C1E-451C-8E88-F76FF9BB478F}" type="presOf" srcId="{3A351ACE-59D2-40D7-B954-966D999E5AFF}" destId="{0B084C92-F669-46C0-9890-EF688EF81685}" srcOrd="0" destOrd="0" presId="urn:microsoft.com/office/officeart/2005/8/layout/pList1"/>
    <dgm:cxn modelId="{70EBBD33-FB3F-479C-8641-DF372A49CE72}" srcId="{9D307A5E-729D-43FF-9DB4-7842C63837B1}" destId="{3A351ACE-59D2-40D7-B954-966D999E5AFF}" srcOrd="0" destOrd="0" parTransId="{DDE6F182-0F66-4030-A332-BABA03ECFCBF}" sibTransId="{207560BD-AC14-4008-979F-97888FD9E036}"/>
    <dgm:cxn modelId="{B9CE15FB-7F3A-4FDD-98DD-B03F0EF1672C}" type="presParOf" srcId="{8678C459-691D-4C90-BB1D-417D161244D7}" destId="{9C003E6B-FAB4-4003-868D-E4C00B0BD915}" srcOrd="0" destOrd="0" presId="urn:microsoft.com/office/officeart/2005/8/layout/pList1"/>
    <dgm:cxn modelId="{CEFFC6C9-728A-43B6-A848-9EE7FD02DFB5}" type="presParOf" srcId="{9C003E6B-FAB4-4003-868D-E4C00B0BD915}" destId="{B5D69E48-2110-4F05-9EFD-C8E0E2BA9ED9}" srcOrd="0" destOrd="0" presId="urn:microsoft.com/office/officeart/2005/8/layout/pList1"/>
    <dgm:cxn modelId="{769B1E25-DB4B-4894-8735-507BAE544D54}" type="presParOf" srcId="{9C003E6B-FAB4-4003-868D-E4C00B0BD915}" destId="{0B084C92-F669-46C0-9890-EF688EF81685}"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D307A5E-729D-43FF-9DB4-7842C63837B1}" type="doc">
      <dgm:prSet loTypeId="urn:microsoft.com/office/officeart/2005/8/layout/pList1" loCatId="list" qsTypeId="urn:microsoft.com/office/officeart/2005/8/quickstyle/simple2" qsCatId="simple" csTypeId="urn:microsoft.com/office/officeart/2005/8/colors/accent0_2" csCatId="mainScheme" phldr="1"/>
      <dgm:spPr/>
      <dgm:t>
        <a:bodyPr/>
        <a:lstStyle/>
        <a:p>
          <a:endParaRPr lang="en-US"/>
        </a:p>
      </dgm:t>
    </dgm:pt>
    <dgm:pt modelId="{3A351ACE-59D2-40D7-B954-966D999E5AFF}">
      <dgm:prSet phldrT="[Text]"/>
      <dgm:spPr/>
      <dgm:t>
        <a:bodyPr/>
        <a:lstStyle/>
        <a:p>
          <a:r>
            <a:rPr lang="en-US" dirty="0">
              <a:latin typeface="Verdana" panose="020B0604030504040204" pitchFamily="34" charset="0"/>
              <a:ea typeface="Verdana" panose="020B0604030504040204" pitchFamily="34" charset="0"/>
              <a:hlinkClick xmlns:r="http://schemas.openxmlformats.org/officeDocument/2006/relationships" r:id="rId1"/>
            </a:rPr>
            <a:t>Dutch IATI Newsletter</a:t>
          </a: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dgm:t>
    </dgm:pt>
    <dgm:pt modelId="{DDE6F182-0F66-4030-A332-BABA03ECFCBF}" type="par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207560BD-AC14-4008-979F-97888FD9E036}" type="sibTrans" cxnId="{70EBBD33-FB3F-479C-8641-DF372A49CE72}">
      <dgm:prSet/>
      <dgm:spPr/>
      <dgm:t>
        <a:bodyPr/>
        <a:lstStyle/>
        <a:p>
          <a:endParaRPr lang="en-US">
            <a:latin typeface="Verdana" panose="020B0604030504040204" pitchFamily="34" charset="0"/>
            <a:ea typeface="Verdana" panose="020B0604030504040204" pitchFamily="34" charset="0"/>
          </a:endParaRPr>
        </a:p>
      </dgm:t>
    </dgm:pt>
    <dgm:pt modelId="{8678C459-691D-4C90-BB1D-417D161244D7}" type="pres">
      <dgm:prSet presAssocID="{9D307A5E-729D-43FF-9DB4-7842C63837B1}" presName="Name0" presStyleCnt="0">
        <dgm:presLayoutVars>
          <dgm:dir/>
          <dgm:resizeHandles val="exact"/>
        </dgm:presLayoutVars>
      </dgm:prSet>
      <dgm:spPr/>
    </dgm:pt>
    <dgm:pt modelId="{9C003E6B-FAB4-4003-868D-E4C00B0BD915}" type="pres">
      <dgm:prSet presAssocID="{3A351ACE-59D2-40D7-B954-966D999E5AFF}" presName="compNode" presStyleCnt="0"/>
      <dgm:spPr/>
    </dgm:pt>
    <dgm:pt modelId="{B5D69E48-2110-4F05-9EFD-C8E0E2BA9ED9}" type="pres">
      <dgm:prSet presAssocID="{3A351ACE-59D2-40D7-B954-966D999E5AFF}" presName="pictRect" presStyleLbl="node1" presStyleIdx="0" presStyleCnt="1"/>
      <dgm:spPr/>
    </dgm:pt>
    <dgm:pt modelId="{0B084C92-F669-46C0-9890-EF688EF81685}" type="pres">
      <dgm:prSet presAssocID="{3A351ACE-59D2-40D7-B954-966D999E5AFF}" presName="textRect" presStyleLbl="revTx" presStyleIdx="0" presStyleCnt="1" custScaleX="111935">
        <dgm:presLayoutVars>
          <dgm:bulletEnabled val="1"/>
        </dgm:presLayoutVars>
      </dgm:prSet>
      <dgm:spPr/>
    </dgm:pt>
  </dgm:ptLst>
  <dgm:cxnLst>
    <dgm:cxn modelId="{33088501-B2D3-497E-A15C-CD13B722D59C}" type="presOf" srcId="{9D307A5E-729D-43FF-9DB4-7842C63837B1}" destId="{8678C459-691D-4C90-BB1D-417D161244D7}" srcOrd="0" destOrd="0" presId="urn:microsoft.com/office/officeart/2005/8/layout/pList1"/>
    <dgm:cxn modelId="{0F141130-1C1E-451C-8E88-F76FF9BB478F}" type="presOf" srcId="{3A351ACE-59D2-40D7-B954-966D999E5AFF}" destId="{0B084C92-F669-46C0-9890-EF688EF81685}" srcOrd="0" destOrd="0" presId="urn:microsoft.com/office/officeart/2005/8/layout/pList1"/>
    <dgm:cxn modelId="{70EBBD33-FB3F-479C-8641-DF372A49CE72}" srcId="{9D307A5E-729D-43FF-9DB4-7842C63837B1}" destId="{3A351ACE-59D2-40D7-B954-966D999E5AFF}" srcOrd="0" destOrd="0" parTransId="{DDE6F182-0F66-4030-A332-BABA03ECFCBF}" sibTransId="{207560BD-AC14-4008-979F-97888FD9E036}"/>
    <dgm:cxn modelId="{B9CE15FB-7F3A-4FDD-98DD-B03F0EF1672C}" type="presParOf" srcId="{8678C459-691D-4C90-BB1D-417D161244D7}" destId="{9C003E6B-FAB4-4003-868D-E4C00B0BD915}" srcOrd="0" destOrd="0" presId="urn:microsoft.com/office/officeart/2005/8/layout/pList1"/>
    <dgm:cxn modelId="{CEFFC6C9-728A-43B6-A848-9EE7FD02DFB5}" type="presParOf" srcId="{9C003E6B-FAB4-4003-868D-E4C00B0BD915}" destId="{B5D69E48-2110-4F05-9EFD-C8E0E2BA9ED9}" srcOrd="0" destOrd="0" presId="urn:microsoft.com/office/officeart/2005/8/layout/pList1"/>
    <dgm:cxn modelId="{769B1E25-DB4B-4894-8735-507BAE544D54}" type="presParOf" srcId="{9C003E6B-FAB4-4003-868D-E4C00B0BD915}" destId="{0B084C92-F669-46C0-9890-EF688EF81685}"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6E95DBB-E48E-4C45-A47D-DF8876633D85}" type="doc">
      <dgm:prSet loTypeId="urn:microsoft.com/office/officeart/2005/8/layout/hProcess11" loCatId="process" qsTypeId="urn:microsoft.com/office/officeart/2005/8/quickstyle/simple1" qsCatId="simple" csTypeId="urn:microsoft.com/office/officeart/2005/8/colors/accent2_1" csCatId="accent2" phldr="1"/>
      <dgm:spPr/>
    </dgm:pt>
    <dgm:pt modelId="{00230469-8F3A-4551-81A7-4285AA25DA78}">
      <dgm:prSet phldrT="[Text]"/>
      <dgm:spPr/>
      <dgm:t>
        <a:bodyPr/>
        <a:lstStyle/>
        <a:p>
          <a:r>
            <a:rPr lang="en-US" dirty="0">
              <a:latin typeface="Arial Black" panose="020B0A04020102020204" pitchFamily="34" charset="0"/>
            </a:rPr>
            <a:t>23 May 2022</a:t>
          </a:r>
          <a:endParaRPr lang="en-US" dirty="0"/>
        </a:p>
      </dgm:t>
    </dgm:pt>
    <dgm:pt modelId="{EB19BE2D-DEB8-4C8E-9B74-A26905ED2BA4}" type="parTrans" cxnId="{B8E97032-8A71-44B4-9BB3-88050D0A2EBE}">
      <dgm:prSet/>
      <dgm:spPr/>
      <dgm:t>
        <a:bodyPr/>
        <a:lstStyle/>
        <a:p>
          <a:endParaRPr lang="en-US"/>
        </a:p>
      </dgm:t>
    </dgm:pt>
    <dgm:pt modelId="{9F3E57D7-75BF-47E9-9B79-72EAC8F7EF51}" type="sibTrans" cxnId="{B8E97032-8A71-44B4-9BB3-88050D0A2EBE}">
      <dgm:prSet/>
      <dgm:spPr/>
      <dgm:t>
        <a:bodyPr/>
        <a:lstStyle/>
        <a:p>
          <a:endParaRPr lang="en-US"/>
        </a:p>
      </dgm:t>
    </dgm:pt>
    <dgm:pt modelId="{B54F632B-E6F2-4221-834A-23FCB59D118A}">
      <dgm:prSet phldrT="[Text]"/>
      <dgm:spPr/>
      <dgm:t>
        <a:bodyPr anchor="b"/>
        <a:lstStyle/>
        <a:p>
          <a:r>
            <a:rPr lang="en-US" dirty="0">
              <a:latin typeface="Arial Black" panose="020B0A04020102020204" pitchFamily="34" charset="0"/>
            </a:rPr>
            <a:t>5 September 2022</a:t>
          </a:r>
          <a:endParaRPr lang="x-none" dirty="0">
            <a:latin typeface="Arial Black" panose="020B0A04020102020204" pitchFamily="34" charset="0"/>
          </a:endParaRPr>
        </a:p>
      </dgm:t>
    </dgm:pt>
    <dgm:pt modelId="{000FE9F4-C1D9-4326-8555-B4A1AAB71A57}" type="parTrans" cxnId="{22045FD8-6034-4323-AF55-5AA2EFC99757}">
      <dgm:prSet/>
      <dgm:spPr/>
      <dgm:t>
        <a:bodyPr/>
        <a:lstStyle/>
        <a:p>
          <a:endParaRPr lang="en-US"/>
        </a:p>
      </dgm:t>
    </dgm:pt>
    <dgm:pt modelId="{6F72281A-6392-4C80-A6E9-C4FB33C85994}" type="sibTrans" cxnId="{22045FD8-6034-4323-AF55-5AA2EFC99757}">
      <dgm:prSet/>
      <dgm:spPr/>
      <dgm:t>
        <a:bodyPr/>
        <a:lstStyle/>
        <a:p>
          <a:endParaRPr lang="en-US"/>
        </a:p>
      </dgm:t>
    </dgm:pt>
    <dgm:pt modelId="{013CC45C-06F3-4134-9DD1-F576C6728CF4}">
      <dgm:prSet phldrT="[Text]"/>
      <dgm:spPr/>
      <dgm:t>
        <a:bodyPr/>
        <a:lstStyle/>
        <a:p>
          <a:r>
            <a:rPr lang="en-US" dirty="0">
              <a:latin typeface="Arial Black" panose="020B0A04020102020204" pitchFamily="34" charset="0"/>
            </a:rPr>
            <a:t>21 November 2022</a:t>
          </a:r>
          <a:endParaRPr lang="x-none" dirty="0">
            <a:latin typeface="Arial Black" panose="020B0A04020102020204" pitchFamily="34" charset="0"/>
          </a:endParaRPr>
        </a:p>
      </dgm:t>
    </dgm:pt>
    <dgm:pt modelId="{25EB5EB0-D2C1-4D1D-863C-40AE4BB5CF81}" type="parTrans" cxnId="{5F357459-A84B-4AD2-9015-5B2A3F119B45}">
      <dgm:prSet/>
      <dgm:spPr/>
      <dgm:t>
        <a:bodyPr/>
        <a:lstStyle/>
        <a:p>
          <a:endParaRPr lang="en-US"/>
        </a:p>
      </dgm:t>
    </dgm:pt>
    <dgm:pt modelId="{206FCCFA-1AB2-4542-821E-0E347659A77B}" type="sibTrans" cxnId="{5F357459-A84B-4AD2-9015-5B2A3F119B45}">
      <dgm:prSet/>
      <dgm:spPr/>
      <dgm:t>
        <a:bodyPr/>
        <a:lstStyle/>
        <a:p>
          <a:endParaRPr lang="en-US"/>
        </a:p>
      </dgm:t>
    </dgm:pt>
    <dgm:pt modelId="{8D4F2EB4-110E-4C84-81A2-19ECA5F57C65}">
      <dgm:prSet phldrT="[Text]"/>
      <dgm:spPr/>
      <dgm:t>
        <a:bodyPr anchor="b"/>
        <a:lstStyle/>
        <a:p>
          <a:r>
            <a:rPr lang="en-US" dirty="0">
              <a:latin typeface="Arial Black" panose="020B0A04020102020204" pitchFamily="34" charset="0"/>
            </a:rPr>
            <a:t>20 February 2023</a:t>
          </a:r>
          <a:endParaRPr lang="x-none" dirty="0">
            <a:latin typeface="Arial Black" panose="020B0A04020102020204" pitchFamily="34" charset="0"/>
          </a:endParaRPr>
        </a:p>
      </dgm:t>
    </dgm:pt>
    <dgm:pt modelId="{D6DFEA87-C9BE-4D8E-A638-5E4FE7CD2E99}" type="parTrans" cxnId="{96D5CF37-58E9-43C6-BCCC-8630E937EAE8}">
      <dgm:prSet/>
      <dgm:spPr/>
      <dgm:t>
        <a:bodyPr/>
        <a:lstStyle/>
        <a:p>
          <a:endParaRPr lang="en-US"/>
        </a:p>
      </dgm:t>
    </dgm:pt>
    <dgm:pt modelId="{AF56ADDB-6E2B-4B52-8B32-BED565C5E58E}" type="sibTrans" cxnId="{96D5CF37-58E9-43C6-BCCC-8630E937EAE8}">
      <dgm:prSet/>
      <dgm:spPr/>
      <dgm:t>
        <a:bodyPr/>
        <a:lstStyle/>
        <a:p>
          <a:endParaRPr lang="en-US"/>
        </a:p>
      </dgm:t>
    </dgm:pt>
    <dgm:pt modelId="{BE1B5D55-C483-4CDE-A8BC-69D57A6C406D}" type="pres">
      <dgm:prSet presAssocID="{C6E95DBB-E48E-4C45-A47D-DF8876633D85}" presName="Name0" presStyleCnt="0">
        <dgm:presLayoutVars>
          <dgm:dir/>
          <dgm:resizeHandles val="exact"/>
        </dgm:presLayoutVars>
      </dgm:prSet>
      <dgm:spPr/>
    </dgm:pt>
    <dgm:pt modelId="{24F6C7B6-077F-4163-9467-A3C0D76D2092}" type="pres">
      <dgm:prSet presAssocID="{C6E95DBB-E48E-4C45-A47D-DF8876633D85}" presName="arrow" presStyleLbl="bgShp" presStyleIdx="0" presStyleCnt="1" custScaleY="68994" custLinFactNeighborY="58919"/>
      <dgm:spPr>
        <a:prstGeom prst="homePlate">
          <a:avLst/>
        </a:prstGeom>
      </dgm:spPr>
    </dgm:pt>
    <dgm:pt modelId="{6F6B4060-E8CA-4DEF-9E44-AEA5F448EBDA}" type="pres">
      <dgm:prSet presAssocID="{C6E95DBB-E48E-4C45-A47D-DF8876633D85}" presName="points" presStyleCnt="0"/>
      <dgm:spPr/>
    </dgm:pt>
    <dgm:pt modelId="{55664745-E261-49F0-A4A2-38D64A898058}" type="pres">
      <dgm:prSet presAssocID="{00230469-8F3A-4551-81A7-4285AA25DA78}" presName="compositeA" presStyleCnt="0"/>
      <dgm:spPr/>
    </dgm:pt>
    <dgm:pt modelId="{D0669BC4-0224-42BA-B5B0-8392F1FE10D4}" type="pres">
      <dgm:prSet presAssocID="{00230469-8F3A-4551-81A7-4285AA25DA78}" presName="textA" presStyleLbl="revTx" presStyleIdx="0" presStyleCnt="4" custScaleY="48047" custLinFactY="89929" custLinFactNeighborX="7933" custLinFactNeighborY="100000">
        <dgm:presLayoutVars>
          <dgm:bulletEnabled val="1"/>
        </dgm:presLayoutVars>
      </dgm:prSet>
      <dgm:spPr/>
    </dgm:pt>
    <dgm:pt modelId="{2B22055B-1D1F-4496-B756-33329B5BBD19}" type="pres">
      <dgm:prSet presAssocID="{00230469-8F3A-4551-81A7-4285AA25DA78}" presName="circleA" presStyleLbl="node1" presStyleIdx="0" presStyleCnt="4" custLinFactY="100000" custLinFactNeighborX="2344" custLinFactNeighborY="184286"/>
      <dgm:spPr/>
    </dgm:pt>
    <dgm:pt modelId="{EA36F033-74B7-42C1-8481-C0451B4E22B0}" type="pres">
      <dgm:prSet presAssocID="{00230469-8F3A-4551-81A7-4285AA25DA78}" presName="spaceA" presStyleCnt="0"/>
      <dgm:spPr/>
    </dgm:pt>
    <dgm:pt modelId="{6C18F03F-2D76-42E5-935B-93AE43EE02A8}" type="pres">
      <dgm:prSet presAssocID="{9F3E57D7-75BF-47E9-9B79-72EAC8F7EF51}" presName="space" presStyleCnt="0"/>
      <dgm:spPr/>
    </dgm:pt>
    <dgm:pt modelId="{B73B1E4F-3AB8-4F9F-AEB2-4A3F0936ADAC}" type="pres">
      <dgm:prSet presAssocID="{B54F632B-E6F2-4221-834A-23FCB59D118A}" presName="compositeB" presStyleCnt="0"/>
      <dgm:spPr/>
    </dgm:pt>
    <dgm:pt modelId="{FB4FD448-8EE6-41D5-BFD2-AFFBFFBCC6AC}" type="pres">
      <dgm:prSet presAssocID="{B54F632B-E6F2-4221-834A-23FCB59D118A}" presName="textB" presStyleLbl="revTx" presStyleIdx="1" presStyleCnt="4" custScaleY="59766" custLinFactNeighborY="9094">
        <dgm:presLayoutVars>
          <dgm:bulletEnabled val="1"/>
        </dgm:presLayoutVars>
      </dgm:prSet>
      <dgm:spPr/>
    </dgm:pt>
    <dgm:pt modelId="{86F609E0-9CFA-4128-87A4-7EFCBD7F5A93}" type="pres">
      <dgm:prSet presAssocID="{B54F632B-E6F2-4221-834A-23FCB59D118A}" presName="circleB" presStyleLbl="node1" presStyleIdx="1" presStyleCnt="4" custLinFactY="91742" custLinFactNeighborX="2344" custLinFactNeighborY="100000"/>
      <dgm:spPr/>
    </dgm:pt>
    <dgm:pt modelId="{6CA7E6C4-0FB0-4838-9AF7-7056494CE8C5}" type="pres">
      <dgm:prSet presAssocID="{B54F632B-E6F2-4221-834A-23FCB59D118A}" presName="spaceB" presStyleCnt="0"/>
      <dgm:spPr/>
    </dgm:pt>
    <dgm:pt modelId="{A7DADC03-639E-48C4-A054-3AFB76F34871}" type="pres">
      <dgm:prSet presAssocID="{6F72281A-6392-4C80-A6E9-C4FB33C85994}" presName="space" presStyleCnt="0"/>
      <dgm:spPr/>
    </dgm:pt>
    <dgm:pt modelId="{E81C1427-B9BE-4648-9A26-8B721B2B7AA0}" type="pres">
      <dgm:prSet presAssocID="{013CC45C-06F3-4134-9DD1-F576C6728CF4}" presName="compositeA" presStyleCnt="0"/>
      <dgm:spPr/>
    </dgm:pt>
    <dgm:pt modelId="{C7F9D9EB-E353-4161-972F-5B0253E8DA20}" type="pres">
      <dgm:prSet presAssocID="{013CC45C-06F3-4134-9DD1-F576C6728CF4}" presName="textA" presStyleLbl="revTx" presStyleIdx="2" presStyleCnt="4" custScaleY="52048" custLinFactY="85000" custLinFactNeighborX="3606" custLinFactNeighborY="100000">
        <dgm:presLayoutVars>
          <dgm:bulletEnabled val="1"/>
        </dgm:presLayoutVars>
      </dgm:prSet>
      <dgm:spPr/>
    </dgm:pt>
    <dgm:pt modelId="{95351A80-5DA4-4805-9D56-4B432C7A9F57}" type="pres">
      <dgm:prSet presAssocID="{013CC45C-06F3-4134-9DD1-F576C6728CF4}" presName="circleA" presStyleLbl="node1" presStyleIdx="2" presStyleCnt="4" custLinFactY="100000" custLinFactNeighborX="2344" custLinFactNeighborY="184286"/>
      <dgm:spPr/>
    </dgm:pt>
    <dgm:pt modelId="{1A421828-CC17-4ADD-8B4F-00A4B53B4318}" type="pres">
      <dgm:prSet presAssocID="{013CC45C-06F3-4134-9DD1-F576C6728CF4}" presName="spaceA" presStyleCnt="0"/>
      <dgm:spPr/>
    </dgm:pt>
    <dgm:pt modelId="{079BF45E-D0D0-4E8D-98F0-196619445A28}" type="pres">
      <dgm:prSet presAssocID="{206FCCFA-1AB2-4542-821E-0E347659A77B}" presName="space" presStyleCnt="0"/>
      <dgm:spPr/>
    </dgm:pt>
    <dgm:pt modelId="{8C248227-E3B2-4902-92FD-8508418EC677}" type="pres">
      <dgm:prSet presAssocID="{8D4F2EB4-110E-4C84-81A2-19ECA5F57C65}" presName="compositeB" presStyleCnt="0"/>
      <dgm:spPr/>
    </dgm:pt>
    <dgm:pt modelId="{36E74855-233B-4BDD-8C50-6EF93A06855F}" type="pres">
      <dgm:prSet presAssocID="{8D4F2EB4-110E-4C84-81A2-19ECA5F57C65}" presName="textB" presStyleLbl="revTx" presStyleIdx="3" presStyleCnt="4" custScaleY="48047" custLinFactNeighborY="12532">
        <dgm:presLayoutVars>
          <dgm:bulletEnabled val="1"/>
        </dgm:presLayoutVars>
      </dgm:prSet>
      <dgm:spPr/>
    </dgm:pt>
    <dgm:pt modelId="{4E3F3A8B-1070-4278-A25C-DF2B40A0FCB2}" type="pres">
      <dgm:prSet presAssocID="{8D4F2EB4-110E-4C84-81A2-19ECA5F57C65}" presName="circleB" presStyleLbl="node1" presStyleIdx="3" presStyleCnt="4" custLinFactY="84029" custLinFactNeighborX="-9224" custLinFactNeighborY="100000"/>
      <dgm:spPr/>
    </dgm:pt>
    <dgm:pt modelId="{53AF25A7-5A1C-4E65-A966-970BA68A8F3A}" type="pres">
      <dgm:prSet presAssocID="{8D4F2EB4-110E-4C84-81A2-19ECA5F57C65}" presName="spaceB" presStyleCnt="0"/>
      <dgm:spPr/>
    </dgm:pt>
  </dgm:ptLst>
  <dgm:cxnLst>
    <dgm:cxn modelId="{BC1E2D03-981F-472A-BD08-0EF87DB3E611}" type="presOf" srcId="{C6E95DBB-E48E-4C45-A47D-DF8876633D85}" destId="{BE1B5D55-C483-4CDE-A8BC-69D57A6C406D}" srcOrd="0" destOrd="0" presId="urn:microsoft.com/office/officeart/2005/8/layout/hProcess11"/>
    <dgm:cxn modelId="{E676651D-083B-4668-8EA8-731E2518CE44}" type="presOf" srcId="{8D4F2EB4-110E-4C84-81A2-19ECA5F57C65}" destId="{36E74855-233B-4BDD-8C50-6EF93A06855F}" srcOrd="0" destOrd="0" presId="urn:microsoft.com/office/officeart/2005/8/layout/hProcess11"/>
    <dgm:cxn modelId="{B8E97032-8A71-44B4-9BB3-88050D0A2EBE}" srcId="{C6E95DBB-E48E-4C45-A47D-DF8876633D85}" destId="{00230469-8F3A-4551-81A7-4285AA25DA78}" srcOrd="0" destOrd="0" parTransId="{EB19BE2D-DEB8-4C8E-9B74-A26905ED2BA4}" sibTransId="{9F3E57D7-75BF-47E9-9B79-72EAC8F7EF51}"/>
    <dgm:cxn modelId="{96D5CF37-58E9-43C6-BCCC-8630E937EAE8}" srcId="{C6E95DBB-E48E-4C45-A47D-DF8876633D85}" destId="{8D4F2EB4-110E-4C84-81A2-19ECA5F57C65}" srcOrd="3" destOrd="0" parTransId="{D6DFEA87-C9BE-4D8E-A638-5E4FE7CD2E99}" sibTransId="{AF56ADDB-6E2B-4B52-8B32-BED565C5E58E}"/>
    <dgm:cxn modelId="{201D3C76-9A57-4EBA-AF02-54D18ED9EA48}" type="presOf" srcId="{00230469-8F3A-4551-81A7-4285AA25DA78}" destId="{D0669BC4-0224-42BA-B5B0-8392F1FE10D4}" srcOrd="0" destOrd="0" presId="urn:microsoft.com/office/officeart/2005/8/layout/hProcess11"/>
    <dgm:cxn modelId="{5F357459-A84B-4AD2-9015-5B2A3F119B45}" srcId="{C6E95DBB-E48E-4C45-A47D-DF8876633D85}" destId="{013CC45C-06F3-4134-9DD1-F576C6728CF4}" srcOrd="2" destOrd="0" parTransId="{25EB5EB0-D2C1-4D1D-863C-40AE4BB5CF81}" sibTransId="{206FCCFA-1AB2-4542-821E-0E347659A77B}"/>
    <dgm:cxn modelId="{1CF8317E-6C1B-4DE3-8825-9D53CEFCFF1C}" type="presOf" srcId="{B54F632B-E6F2-4221-834A-23FCB59D118A}" destId="{FB4FD448-8EE6-41D5-BFD2-AFFBFFBCC6AC}" srcOrd="0" destOrd="0" presId="urn:microsoft.com/office/officeart/2005/8/layout/hProcess11"/>
    <dgm:cxn modelId="{4DBDE481-B443-45C4-AB03-D8B8D1835BAD}" type="presOf" srcId="{013CC45C-06F3-4134-9DD1-F576C6728CF4}" destId="{C7F9D9EB-E353-4161-972F-5B0253E8DA20}" srcOrd="0" destOrd="0" presId="urn:microsoft.com/office/officeart/2005/8/layout/hProcess11"/>
    <dgm:cxn modelId="{22045FD8-6034-4323-AF55-5AA2EFC99757}" srcId="{C6E95DBB-E48E-4C45-A47D-DF8876633D85}" destId="{B54F632B-E6F2-4221-834A-23FCB59D118A}" srcOrd="1" destOrd="0" parTransId="{000FE9F4-C1D9-4326-8555-B4A1AAB71A57}" sibTransId="{6F72281A-6392-4C80-A6E9-C4FB33C85994}"/>
    <dgm:cxn modelId="{DFC630BE-57C1-4B81-88CE-2DCD5D46556B}" type="presParOf" srcId="{BE1B5D55-C483-4CDE-A8BC-69D57A6C406D}" destId="{24F6C7B6-077F-4163-9467-A3C0D76D2092}" srcOrd="0" destOrd="0" presId="urn:microsoft.com/office/officeart/2005/8/layout/hProcess11"/>
    <dgm:cxn modelId="{FC7C4C29-ECF3-42F8-A5CC-B80C61CF20E2}" type="presParOf" srcId="{BE1B5D55-C483-4CDE-A8BC-69D57A6C406D}" destId="{6F6B4060-E8CA-4DEF-9E44-AEA5F448EBDA}" srcOrd="1" destOrd="0" presId="urn:microsoft.com/office/officeart/2005/8/layout/hProcess11"/>
    <dgm:cxn modelId="{24532547-7231-455D-9BE2-F83A210CCBF2}" type="presParOf" srcId="{6F6B4060-E8CA-4DEF-9E44-AEA5F448EBDA}" destId="{55664745-E261-49F0-A4A2-38D64A898058}" srcOrd="0" destOrd="0" presId="urn:microsoft.com/office/officeart/2005/8/layout/hProcess11"/>
    <dgm:cxn modelId="{00EB47DC-2C63-4D74-8047-E95EFAAAFFE1}" type="presParOf" srcId="{55664745-E261-49F0-A4A2-38D64A898058}" destId="{D0669BC4-0224-42BA-B5B0-8392F1FE10D4}" srcOrd="0" destOrd="0" presId="urn:microsoft.com/office/officeart/2005/8/layout/hProcess11"/>
    <dgm:cxn modelId="{AFE12A59-8E0A-4F06-A9BA-3ADCD899BD2F}" type="presParOf" srcId="{55664745-E261-49F0-A4A2-38D64A898058}" destId="{2B22055B-1D1F-4496-B756-33329B5BBD19}" srcOrd="1" destOrd="0" presId="urn:microsoft.com/office/officeart/2005/8/layout/hProcess11"/>
    <dgm:cxn modelId="{893610C5-901A-46D6-B208-123780C412F2}" type="presParOf" srcId="{55664745-E261-49F0-A4A2-38D64A898058}" destId="{EA36F033-74B7-42C1-8481-C0451B4E22B0}" srcOrd="2" destOrd="0" presId="urn:microsoft.com/office/officeart/2005/8/layout/hProcess11"/>
    <dgm:cxn modelId="{BECFF0CA-E3E0-4D63-8168-9417FF3F9E22}" type="presParOf" srcId="{6F6B4060-E8CA-4DEF-9E44-AEA5F448EBDA}" destId="{6C18F03F-2D76-42E5-935B-93AE43EE02A8}" srcOrd="1" destOrd="0" presId="urn:microsoft.com/office/officeart/2005/8/layout/hProcess11"/>
    <dgm:cxn modelId="{B900136D-CE76-4B48-B198-364B591D473F}" type="presParOf" srcId="{6F6B4060-E8CA-4DEF-9E44-AEA5F448EBDA}" destId="{B73B1E4F-3AB8-4F9F-AEB2-4A3F0936ADAC}" srcOrd="2" destOrd="0" presId="urn:microsoft.com/office/officeart/2005/8/layout/hProcess11"/>
    <dgm:cxn modelId="{23FB897E-F682-4FC5-8DB3-806F2BB35E21}" type="presParOf" srcId="{B73B1E4F-3AB8-4F9F-AEB2-4A3F0936ADAC}" destId="{FB4FD448-8EE6-41D5-BFD2-AFFBFFBCC6AC}" srcOrd="0" destOrd="0" presId="urn:microsoft.com/office/officeart/2005/8/layout/hProcess11"/>
    <dgm:cxn modelId="{ECB5580B-30D9-4EA0-9093-B11DC6F6AEBB}" type="presParOf" srcId="{B73B1E4F-3AB8-4F9F-AEB2-4A3F0936ADAC}" destId="{86F609E0-9CFA-4128-87A4-7EFCBD7F5A93}" srcOrd="1" destOrd="0" presId="urn:microsoft.com/office/officeart/2005/8/layout/hProcess11"/>
    <dgm:cxn modelId="{7D32FC03-53C0-407D-8029-97DB476377F9}" type="presParOf" srcId="{B73B1E4F-3AB8-4F9F-AEB2-4A3F0936ADAC}" destId="{6CA7E6C4-0FB0-4838-9AF7-7056494CE8C5}" srcOrd="2" destOrd="0" presId="urn:microsoft.com/office/officeart/2005/8/layout/hProcess11"/>
    <dgm:cxn modelId="{F3518F86-7012-45DD-8961-46D99AF291A4}" type="presParOf" srcId="{6F6B4060-E8CA-4DEF-9E44-AEA5F448EBDA}" destId="{A7DADC03-639E-48C4-A054-3AFB76F34871}" srcOrd="3" destOrd="0" presId="urn:microsoft.com/office/officeart/2005/8/layout/hProcess11"/>
    <dgm:cxn modelId="{146C7F14-1B69-4C7D-8F2A-777671649F1B}" type="presParOf" srcId="{6F6B4060-E8CA-4DEF-9E44-AEA5F448EBDA}" destId="{E81C1427-B9BE-4648-9A26-8B721B2B7AA0}" srcOrd="4" destOrd="0" presId="urn:microsoft.com/office/officeart/2005/8/layout/hProcess11"/>
    <dgm:cxn modelId="{F8D79CD0-F55C-4586-AD26-BCF7A5BF4F6C}" type="presParOf" srcId="{E81C1427-B9BE-4648-9A26-8B721B2B7AA0}" destId="{C7F9D9EB-E353-4161-972F-5B0253E8DA20}" srcOrd="0" destOrd="0" presId="urn:microsoft.com/office/officeart/2005/8/layout/hProcess11"/>
    <dgm:cxn modelId="{768AE854-3375-4A4C-A1B0-A2D5EF18B1EB}" type="presParOf" srcId="{E81C1427-B9BE-4648-9A26-8B721B2B7AA0}" destId="{95351A80-5DA4-4805-9D56-4B432C7A9F57}" srcOrd="1" destOrd="0" presId="urn:microsoft.com/office/officeart/2005/8/layout/hProcess11"/>
    <dgm:cxn modelId="{B639B146-23B2-4BF0-87AC-6B09639AB78C}" type="presParOf" srcId="{E81C1427-B9BE-4648-9A26-8B721B2B7AA0}" destId="{1A421828-CC17-4ADD-8B4F-00A4B53B4318}" srcOrd="2" destOrd="0" presId="urn:microsoft.com/office/officeart/2005/8/layout/hProcess11"/>
    <dgm:cxn modelId="{0684B107-5834-485F-8481-828BDDACA347}" type="presParOf" srcId="{6F6B4060-E8CA-4DEF-9E44-AEA5F448EBDA}" destId="{079BF45E-D0D0-4E8D-98F0-196619445A28}" srcOrd="5" destOrd="0" presId="urn:microsoft.com/office/officeart/2005/8/layout/hProcess11"/>
    <dgm:cxn modelId="{5A6828FA-67B6-4DBC-A1F5-F6FCA7DCCCDB}" type="presParOf" srcId="{6F6B4060-E8CA-4DEF-9E44-AEA5F448EBDA}" destId="{8C248227-E3B2-4902-92FD-8508418EC677}" srcOrd="6" destOrd="0" presId="urn:microsoft.com/office/officeart/2005/8/layout/hProcess11"/>
    <dgm:cxn modelId="{27398EE8-75E7-42BE-83A4-491E45BBD51E}" type="presParOf" srcId="{8C248227-E3B2-4902-92FD-8508418EC677}" destId="{36E74855-233B-4BDD-8C50-6EF93A06855F}" srcOrd="0" destOrd="0" presId="urn:microsoft.com/office/officeart/2005/8/layout/hProcess11"/>
    <dgm:cxn modelId="{23625C7A-F41D-4B34-9C55-FE087697C717}" type="presParOf" srcId="{8C248227-E3B2-4902-92FD-8508418EC677}" destId="{4E3F3A8B-1070-4278-A25C-DF2B40A0FCB2}" srcOrd="1" destOrd="0" presId="urn:microsoft.com/office/officeart/2005/8/layout/hProcess11"/>
    <dgm:cxn modelId="{6AFA7305-5FB8-4022-9B90-66037A4E33F0}" type="presParOf" srcId="{8C248227-E3B2-4902-92FD-8508418EC677}" destId="{53AF25A7-5A1C-4E65-A966-970BA68A8F3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642F7A1-310A-4B5F-B0FE-5CDAED3BDD1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9262E8E-E115-4C1F-B9F1-EF921EAFF768}">
      <dgm:prSet/>
      <dgm:spPr/>
      <dgm:t>
        <a:bodyPr/>
        <a:lstStyle/>
        <a:p>
          <a:pPr>
            <a:lnSpc>
              <a:spcPct val="100000"/>
            </a:lnSpc>
          </a:pPr>
          <a:r>
            <a:rPr lang="nl-NL" dirty="0" err="1">
              <a:latin typeface="Verdana" panose="020B0604030504040204" pitchFamily="34" charset="0"/>
              <a:ea typeface="Verdana" panose="020B0604030504040204" pitchFamily="34" charset="0"/>
            </a:rPr>
            <a:t>Determine</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an</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identifier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for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organisation</a:t>
          </a:r>
          <a:endParaRPr lang="en-US" dirty="0">
            <a:latin typeface="Verdana" panose="020B0604030504040204" pitchFamily="34" charset="0"/>
            <a:ea typeface="Verdana" panose="020B0604030504040204" pitchFamily="34" charset="0"/>
          </a:endParaRPr>
        </a:p>
      </dgm:t>
    </dgm:pt>
    <dgm:pt modelId="{003D0045-041B-4AD8-834A-78A9FD3306B0}" type="parTrans" cxnId="{41A6D693-78C9-49FB-9F11-52E8DC85A415}">
      <dgm:prSet/>
      <dgm:spPr/>
      <dgm:t>
        <a:bodyPr/>
        <a:lstStyle/>
        <a:p>
          <a:endParaRPr lang="en-US">
            <a:latin typeface="Verdana" panose="020B0604030504040204" pitchFamily="34" charset="0"/>
            <a:ea typeface="Verdana" panose="020B0604030504040204" pitchFamily="34" charset="0"/>
          </a:endParaRPr>
        </a:p>
      </dgm:t>
    </dgm:pt>
    <dgm:pt modelId="{EDDB1C2A-5257-4845-95EA-5ED20BC1569B}" type="sibTrans" cxnId="{41A6D693-78C9-49FB-9F11-52E8DC85A415}">
      <dgm:prSet/>
      <dgm:spPr/>
      <dgm:t>
        <a:bodyPr/>
        <a:lstStyle/>
        <a:p>
          <a:endParaRPr lang="en-US">
            <a:latin typeface="Verdana" panose="020B0604030504040204" pitchFamily="34" charset="0"/>
            <a:ea typeface="Verdana" panose="020B0604030504040204" pitchFamily="34" charset="0"/>
          </a:endParaRPr>
        </a:p>
      </dgm:t>
    </dgm:pt>
    <dgm:pt modelId="{E4E7E209-1B3A-42C1-9872-1966630B90C8}">
      <dgm:prSet/>
      <dgm:spPr/>
      <dgm:t>
        <a:bodyPr/>
        <a:lstStyle/>
        <a:p>
          <a:pPr>
            <a:lnSpc>
              <a:spcPct val="100000"/>
            </a:lnSpc>
          </a:pPr>
          <a:r>
            <a:rPr lang="nl-NL" dirty="0">
              <a:latin typeface="Verdana" panose="020B0604030504040204" pitchFamily="34" charset="0"/>
              <a:ea typeface="Verdana" panose="020B0604030504040204" pitchFamily="34" charset="0"/>
            </a:rPr>
            <a:t>Register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organisation</a:t>
          </a:r>
          <a:r>
            <a:rPr lang="nl-NL" dirty="0">
              <a:latin typeface="Verdana" panose="020B0604030504040204" pitchFamily="34" charset="0"/>
              <a:ea typeface="Verdana" panose="020B0604030504040204" pitchFamily="34" charset="0"/>
            </a:rPr>
            <a:t> at </a:t>
          </a:r>
          <a:r>
            <a:rPr lang="nl-NL" dirty="0" err="1">
              <a:latin typeface="Verdana" panose="020B0604030504040204" pitchFamily="34" charset="0"/>
              <a:ea typeface="Verdana" panose="020B0604030504040204" pitchFamily="34" charset="0"/>
            </a:rPr>
            <a:t>the</a:t>
          </a:r>
          <a:r>
            <a:rPr lang="nl-NL" dirty="0">
              <a:latin typeface="Verdana" panose="020B0604030504040204" pitchFamily="34" charset="0"/>
              <a:ea typeface="Verdana" panose="020B0604030504040204" pitchFamily="34" charset="0"/>
            </a:rPr>
            <a:t> IATI </a:t>
          </a:r>
          <a:r>
            <a:rPr lang="nl-NL" dirty="0" err="1">
              <a:latin typeface="Verdana" panose="020B0604030504040204" pitchFamily="34" charset="0"/>
              <a:ea typeface="Verdana" panose="020B0604030504040204" pitchFamily="34" charset="0"/>
            </a:rPr>
            <a:t>registry</a:t>
          </a:r>
          <a:r>
            <a:rPr lang="nl-NL" dirty="0">
              <a:latin typeface="Verdana" panose="020B0604030504040204" pitchFamily="34" charset="0"/>
              <a:ea typeface="Verdana" panose="020B0604030504040204" pitchFamily="34" charset="0"/>
            </a:rPr>
            <a:t>: </a:t>
          </a:r>
          <a:r>
            <a:rPr lang="nl-NL" dirty="0">
              <a:latin typeface="Verdana" panose="020B0604030504040204" pitchFamily="34" charset="0"/>
              <a:ea typeface="Verdana" panose="020B0604030504040204" pitchFamily="34" charset="0"/>
              <a:hlinkClick xmlns:r="http://schemas.openxmlformats.org/officeDocument/2006/relationships" r:id="rId1"/>
            </a:rPr>
            <a:t>http://iatiregistry.org</a:t>
          </a:r>
          <a:endParaRPr lang="en-US" dirty="0">
            <a:latin typeface="Verdana" panose="020B0604030504040204" pitchFamily="34" charset="0"/>
            <a:ea typeface="Verdana" panose="020B0604030504040204" pitchFamily="34" charset="0"/>
          </a:endParaRPr>
        </a:p>
      </dgm:t>
    </dgm:pt>
    <dgm:pt modelId="{91CCAC28-35A8-4D1F-8D10-E37EF8E38057}" type="parTrans" cxnId="{A8EBBF0D-772F-4713-B6DB-5C36A7F50691}">
      <dgm:prSet/>
      <dgm:spPr/>
      <dgm:t>
        <a:bodyPr/>
        <a:lstStyle/>
        <a:p>
          <a:endParaRPr lang="en-US">
            <a:latin typeface="Verdana" panose="020B0604030504040204" pitchFamily="34" charset="0"/>
            <a:ea typeface="Verdana" panose="020B0604030504040204" pitchFamily="34" charset="0"/>
          </a:endParaRPr>
        </a:p>
      </dgm:t>
    </dgm:pt>
    <dgm:pt modelId="{F2206F41-0277-434E-9FCB-A0784C53B6EF}" type="sibTrans" cxnId="{A8EBBF0D-772F-4713-B6DB-5C36A7F50691}">
      <dgm:prSet/>
      <dgm:spPr/>
      <dgm:t>
        <a:bodyPr/>
        <a:lstStyle/>
        <a:p>
          <a:endParaRPr lang="en-US">
            <a:latin typeface="Verdana" panose="020B0604030504040204" pitchFamily="34" charset="0"/>
            <a:ea typeface="Verdana" panose="020B0604030504040204" pitchFamily="34" charset="0"/>
          </a:endParaRPr>
        </a:p>
      </dgm:t>
    </dgm:pt>
    <dgm:pt modelId="{B23FEA7C-19D3-428C-97E2-1C1C8CFB3222}">
      <dgm:prSet/>
      <dgm:spPr/>
      <dgm:t>
        <a:bodyPr/>
        <a:lstStyle/>
        <a:p>
          <a:pPr>
            <a:lnSpc>
              <a:spcPct val="100000"/>
            </a:lnSpc>
          </a:pPr>
          <a:r>
            <a:rPr lang="nl-NL" dirty="0">
              <a:latin typeface="Verdana" panose="020B0604030504040204" pitchFamily="34" charset="0"/>
              <a:ea typeface="Verdana" panose="020B0604030504040204" pitchFamily="34" charset="0"/>
            </a:rPr>
            <a:t>Select a tool </a:t>
          </a:r>
          <a:r>
            <a:rPr lang="nl-NL" dirty="0" err="1">
              <a:latin typeface="Verdana" panose="020B0604030504040204" pitchFamily="34" charset="0"/>
              <a:ea typeface="Verdana" panose="020B0604030504040204" pitchFamily="34" charset="0"/>
            </a:rPr>
            <a:t>to</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publish</a:t>
          </a:r>
          <a:r>
            <a:rPr lang="nl-NL" dirty="0">
              <a:latin typeface="Verdana" panose="020B0604030504040204" pitchFamily="34" charset="0"/>
              <a:ea typeface="Verdana" panose="020B0604030504040204" pitchFamily="34" charset="0"/>
            </a:rPr>
            <a:t> IATI – </a:t>
          </a:r>
          <a:r>
            <a:rPr lang="nl-NL" dirty="0" err="1">
              <a:latin typeface="Verdana" panose="020B0604030504040204" pitchFamily="34" charset="0"/>
              <a:ea typeface="Verdana" panose="020B0604030504040204" pitchFamily="34" charset="0"/>
            </a:rPr>
            <a:t>there</a:t>
          </a:r>
          <a:r>
            <a:rPr lang="nl-NL" dirty="0">
              <a:latin typeface="Verdana" panose="020B0604030504040204" pitchFamily="34" charset="0"/>
              <a:ea typeface="Verdana" panose="020B0604030504040204" pitchFamily="34" charset="0"/>
            </a:rPr>
            <a:t> are </a:t>
          </a:r>
          <a:r>
            <a:rPr lang="nl-NL" dirty="0" err="1">
              <a:latin typeface="Verdana" panose="020B0604030504040204" pitchFamily="34" charset="0"/>
              <a:ea typeface="Verdana" panose="020B0604030504040204" pitchFamily="34" charset="0"/>
              <a:hlinkClick xmlns:r="http://schemas.openxmlformats.org/officeDocument/2006/relationships" r:id="rId2"/>
            </a:rPr>
            <a:t>several</a:t>
          </a:r>
          <a:r>
            <a:rPr lang="nl-NL" dirty="0">
              <a:latin typeface="Verdana" panose="020B0604030504040204" pitchFamily="34" charset="0"/>
              <a:ea typeface="Verdana" panose="020B0604030504040204" pitchFamily="34" charset="0"/>
              <a:hlinkClick xmlns:r="http://schemas.openxmlformats.org/officeDocument/2006/relationships" r:id="rId2"/>
            </a:rPr>
            <a:t> options</a:t>
          </a:r>
          <a:r>
            <a:rPr lang="nl-NL" dirty="0">
              <a:latin typeface="Verdana" panose="020B0604030504040204" pitchFamily="34" charset="0"/>
              <a:ea typeface="Verdana" panose="020B0604030504040204" pitchFamily="34" charset="0"/>
            </a:rPr>
            <a:t>.</a:t>
          </a:r>
          <a:endParaRPr lang="en-US" dirty="0">
            <a:latin typeface="Verdana" panose="020B0604030504040204" pitchFamily="34" charset="0"/>
            <a:ea typeface="Verdana" panose="020B0604030504040204" pitchFamily="34" charset="0"/>
          </a:endParaRPr>
        </a:p>
      </dgm:t>
    </dgm:pt>
    <dgm:pt modelId="{983B4B7D-64C5-4B65-83E9-71BD7C7AC313}" type="parTrans" cxnId="{B3E5D0E8-06A4-44D4-B3B5-5B07705DA8DE}">
      <dgm:prSet/>
      <dgm:spPr/>
      <dgm:t>
        <a:bodyPr/>
        <a:lstStyle/>
        <a:p>
          <a:endParaRPr lang="en-US">
            <a:latin typeface="Verdana" panose="020B0604030504040204" pitchFamily="34" charset="0"/>
            <a:ea typeface="Verdana" panose="020B0604030504040204" pitchFamily="34" charset="0"/>
          </a:endParaRPr>
        </a:p>
      </dgm:t>
    </dgm:pt>
    <dgm:pt modelId="{89130A86-D44E-4A61-8197-926BC1F6D44E}" type="sibTrans" cxnId="{B3E5D0E8-06A4-44D4-B3B5-5B07705DA8DE}">
      <dgm:prSet/>
      <dgm:spPr/>
      <dgm:t>
        <a:bodyPr/>
        <a:lstStyle/>
        <a:p>
          <a:endParaRPr lang="en-US">
            <a:latin typeface="Verdana" panose="020B0604030504040204" pitchFamily="34" charset="0"/>
            <a:ea typeface="Verdana" panose="020B0604030504040204" pitchFamily="34" charset="0"/>
          </a:endParaRPr>
        </a:p>
      </dgm:t>
    </dgm:pt>
    <dgm:pt modelId="{31F6FCAE-3C00-4BC5-85FD-8E825D845A9E}">
      <dgm:prSet/>
      <dgm:spPr/>
      <dgm:t>
        <a:bodyPr/>
        <a:lstStyle/>
        <a:p>
          <a:pPr>
            <a:lnSpc>
              <a:spcPct val="100000"/>
            </a:lnSpc>
          </a:pPr>
          <a:r>
            <a:rPr lang="nl-NL" dirty="0" err="1">
              <a:latin typeface="Verdana" panose="020B0604030504040204" pitchFamily="34" charset="0"/>
              <a:ea typeface="Verdana" panose="020B0604030504040204" pitchFamily="34" charset="0"/>
            </a:rPr>
            <a:t>Discuss</a:t>
          </a:r>
          <a:r>
            <a:rPr lang="nl-NL" dirty="0">
              <a:latin typeface="Verdana" panose="020B0604030504040204" pitchFamily="34" charset="0"/>
              <a:ea typeface="Verdana" panose="020B0604030504040204" pitchFamily="34" charset="0"/>
            </a:rPr>
            <a:t> in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organisation</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which</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activities</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you</a:t>
          </a:r>
          <a:r>
            <a:rPr lang="nl-NL" dirty="0">
              <a:latin typeface="Verdana" panose="020B0604030504040204" pitchFamily="34" charset="0"/>
              <a:ea typeface="Verdana" panose="020B0604030504040204" pitchFamily="34" charset="0"/>
            </a:rPr>
            <a:t> are </a:t>
          </a:r>
          <a:r>
            <a:rPr lang="nl-NL" dirty="0" err="1">
              <a:latin typeface="Verdana" panose="020B0604030504040204" pitchFamily="34" charset="0"/>
              <a:ea typeface="Verdana" panose="020B0604030504040204" pitchFamily="34" charset="0"/>
            </a:rPr>
            <a:t>going</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to</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publish</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and</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what</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the</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definition</a:t>
          </a:r>
          <a:r>
            <a:rPr lang="nl-NL" dirty="0">
              <a:latin typeface="Verdana" panose="020B0604030504040204" pitchFamily="34" charset="0"/>
              <a:ea typeface="Verdana" panose="020B0604030504040204" pitchFamily="34" charset="0"/>
            </a:rPr>
            <a:t> of ‘</a:t>
          </a:r>
          <a:r>
            <a:rPr lang="nl-NL" dirty="0" err="1">
              <a:latin typeface="Verdana" panose="020B0604030504040204" pitchFamily="34" charset="0"/>
              <a:ea typeface="Verdana" panose="020B0604030504040204" pitchFamily="34" charset="0"/>
            </a:rPr>
            <a:t>activity</a:t>
          </a:r>
          <a:r>
            <a:rPr lang="nl-NL" dirty="0">
              <a:latin typeface="Verdana" panose="020B0604030504040204" pitchFamily="34" charset="0"/>
              <a:ea typeface="Verdana" panose="020B0604030504040204" pitchFamily="34" charset="0"/>
            </a:rPr>
            <a:t>’ is in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situation</a:t>
          </a:r>
          <a:r>
            <a:rPr lang="nl-NL" dirty="0">
              <a:latin typeface="Verdana" panose="020B0604030504040204" pitchFamily="34" charset="0"/>
              <a:ea typeface="Verdana" panose="020B0604030504040204" pitchFamily="34" charset="0"/>
            </a:rPr>
            <a:t>. </a:t>
          </a:r>
          <a:endParaRPr lang="en-US" dirty="0">
            <a:latin typeface="Verdana" panose="020B0604030504040204" pitchFamily="34" charset="0"/>
            <a:ea typeface="Verdana" panose="020B0604030504040204" pitchFamily="34" charset="0"/>
          </a:endParaRPr>
        </a:p>
      </dgm:t>
    </dgm:pt>
    <dgm:pt modelId="{F00A3C7F-29B3-4A47-9CAE-912BEF902688}" type="parTrans" cxnId="{8F6DF728-7A46-4A38-B215-35A00E12D174}">
      <dgm:prSet/>
      <dgm:spPr/>
      <dgm:t>
        <a:bodyPr/>
        <a:lstStyle/>
        <a:p>
          <a:endParaRPr lang="en-US">
            <a:latin typeface="Verdana" panose="020B0604030504040204" pitchFamily="34" charset="0"/>
            <a:ea typeface="Verdana" panose="020B0604030504040204" pitchFamily="34" charset="0"/>
          </a:endParaRPr>
        </a:p>
      </dgm:t>
    </dgm:pt>
    <dgm:pt modelId="{E05DE46D-7628-4476-BCEB-3EBD4E74B229}" type="sibTrans" cxnId="{8F6DF728-7A46-4A38-B215-35A00E12D174}">
      <dgm:prSet/>
      <dgm:spPr/>
      <dgm:t>
        <a:bodyPr/>
        <a:lstStyle/>
        <a:p>
          <a:endParaRPr lang="en-US">
            <a:latin typeface="Verdana" panose="020B0604030504040204" pitchFamily="34" charset="0"/>
            <a:ea typeface="Verdana" panose="020B0604030504040204" pitchFamily="34" charset="0"/>
          </a:endParaRPr>
        </a:p>
      </dgm:t>
    </dgm:pt>
    <dgm:pt modelId="{5319F592-5281-4E17-AD34-F1C33AF471A3}" type="pres">
      <dgm:prSet presAssocID="{8642F7A1-310A-4B5F-B0FE-5CDAED3BDD1F}" presName="root" presStyleCnt="0">
        <dgm:presLayoutVars>
          <dgm:dir/>
          <dgm:resizeHandles val="exact"/>
        </dgm:presLayoutVars>
      </dgm:prSet>
      <dgm:spPr/>
    </dgm:pt>
    <dgm:pt modelId="{1B5ADEE8-E038-4CCD-9C9F-544B94C00E9E}" type="pres">
      <dgm:prSet presAssocID="{09262E8E-E115-4C1F-B9F1-EF921EAFF768}" presName="compNode" presStyleCnt="0"/>
      <dgm:spPr/>
    </dgm:pt>
    <dgm:pt modelId="{A448F4CA-BBA7-4251-B846-01E273195D5F}" type="pres">
      <dgm:prSet presAssocID="{09262E8E-E115-4C1F-B9F1-EF921EAFF768}" presName="bgRect" presStyleLbl="bgShp" presStyleIdx="0" presStyleCnt="4"/>
      <dgm:spPr/>
    </dgm:pt>
    <dgm:pt modelId="{D8F643F1-E0DD-49D0-ACE7-B846914D6A54}" type="pres">
      <dgm:prSet presAssocID="{09262E8E-E115-4C1F-B9F1-EF921EAFF768}" presName="iconRect" presStyleLbl="node1" presStyleIdx="0"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D60FBAF2-A06E-4B8D-9BD7-1C018CC27DF4}" type="pres">
      <dgm:prSet presAssocID="{09262E8E-E115-4C1F-B9F1-EF921EAFF768}" presName="spaceRect" presStyleCnt="0"/>
      <dgm:spPr/>
    </dgm:pt>
    <dgm:pt modelId="{C43B0B1D-9ABC-4EE2-B316-3F1133C06467}" type="pres">
      <dgm:prSet presAssocID="{09262E8E-E115-4C1F-B9F1-EF921EAFF768}" presName="parTx" presStyleLbl="revTx" presStyleIdx="0" presStyleCnt="4">
        <dgm:presLayoutVars>
          <dgm:chMax val="0"/>
          <dgm:chPref val="0"/>
        </dgm:presLayoutVars>
      </dgm:prSet>
      <dgm:spPr/>
    </dgm:pt>
    <dgm:pt modelId="{D72ED0EB-523C-4F2A-A7B8-1AD2E78B776C}" type="pres">
      <dgm:prSet presAssocID="{EDDB1C2A-5257-4845-95EA-5ED20BC1569B}" presName="sibTrans" presStyleCnt="0"/>
      <dgm:spPr/>
    </dgm:pt>
    <dgm:pt modelId="{08CF040C-F40E-45B9-ABDB-0D5AD9D6283A}" type="pres">
      <dgm:prSet presAssocID="{E4E7E209-1B3A-42C1-9872-1966630B90C8}" presName="compNode" presStyleCnt="0"/>
      <dgm:spPr/>
    </dgm:pt>
    <dgm:pt modelId="{2D4151D7-B419-451B-83D7-C638006D8487}" type="pres">
      <dgm:prSet presAssocID="{E4E7E209-1B3A-42C1-9872-1966630B90C8}" presName="bgRect" presStyleLbl="bgShp" presStyleIdx="1" presStyleCnt="4"/>
      <dgm:spPr/>
    </dgm:pt>
    <dgm:pt modelId="{66F0FAD9-CFEA-4485-A55A-2BDFAE41465B}" type="pres">
      <dgm:prSet presAssocID="{E4E7E209-1B3A-42C1-9872-1966630B90C8}" presName="iconRect" presStyleLbl="node1" presStyleIdx="1" presStyleCnt="4" custScaleX="97192"/>
      <dgm:spPr>
        <a:blipFill>
          <a:blip xmlns:r="http://schemas.openxmlformats.org/officeDocument/2006/relationships" r:embed="rId5">
            <a:extLst>
              <a:ext uri="{96DAC541-7B7A-43D3-8B79-37D633B846F1}">
                <asvg:svgBlip xmlns:asvg="http://schemas.microsoft.com/office/drawing/2016/SVG/main" r:embed="rId6"/>
              </a:ext>
            </a:extLst>
          </a:blip>
          <a:srcRect/>
          <a:stretch>
            <a:fillRect l="-1000" r="-1000"/>
          </a:stretch>
        </a:blipFill>
        <a:ln>
          <a:noFill/>
        </a:ln>
      </dgm:spPr>
      <dgm:extLst>
        <a:ext uri="{E40237B7-FDA0-4F09-8148-C483321AD2D9}">
          <dgm14:cNvPr xmlns:dgm14="http://schemas.microsoft.com/office/drawing/2010/diagram" id="0" name="" descr="Pen with solid fill"/>
        </a:ext>
      </dgm:extLst>
    </dgm:pt>
    <dgm:pt modelId="{3EBA73A2-171C-4C7C-9C8E-A95D22348389}" type="pres">
      <dgm:prSet presAssocID="{E4E7E209-1B3A-42C1-9872-1966630B90C8}" presName="spaceRect" presStyleCnt="0"/>
      <dgm:spPr/>
    </dgm:pt>
    <dgm:pt modelId="{5B9E6F8A-F2BD-49F1-A0C3-73FE194243A6}" type="pres">
      <dgm:prSet presAssocID="{E4E7E209-1B3A-42C1-9872-1966630B90C8}" presName="parTx" presStyleLbl="revTx" presStyleIdx="1" presStyleCnt="4">
        <dgm:presLayoutVars>
          <dgm:chMax val="0"/>
          <dgm:chPref val="0"/>
        </dgm:presLayoutVars>
      </dgm:prSet>
      <dgm:spPr/>
    </dgm:pt>
    <dgm:pt modelId="{06091394-9D78-4F61-948B-DF9E363096FD}" type="pres">
      <dgm:prSet presAssocID="{F2206F41-0277-434E-9FCB-A0784C53B6EF}" presName="sibTrans" presStyleCnt="0"/>
      <dgm:spPr/>
    </dgm:pt>
    <dgm:pt modelId="{5B6E9173-25F3-49FE-AA90-DD77E07EF7A6}" type="pres">
      <dgm:prSet presAssocID="{B23FEA7C-19D3-428C-97E2-1C1C8CFB3222}" presName="compNode" presStyleCnt="0"/>
      <dgm:spPr/>
    </dgm:pt>
    <dgm:pt modelId="{C6561325-A8C4-4A65-9439-E8C856BE3DD8}" type="pres">
      <dgm:prSet presAssocID="{B23FEA7C-19D3-428C-97E2-1C1C8CFB3222}" presName="bgRect" presStyleLbl="bgShp" presStyleIdx="2" presStyleCnt="4" custLinFactNeighborX="-121"/>
      <dgm:spPr/>
    </dgm:pt>
    <dgm:pt modelId="{A16B6513-96E7-43E2-981A-0404F2898089}" type="pres">
      <dgm:prSet presAssocID="{B23FEA7C-19D3-428C-97E2-1C1C8CFB3222}" presName="iconRect" presStyleLbl="node1" presStyleIdx="2"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itor"/>
        </a:ext>
      </dgm:extLst>
    </dgm:pt>
    <dgm:pt modelId="{932532BE-C980-455E-B1EF-5FF96242D8E5}" type="pres">
      <dgm:prSet presAssocID="{B23FEA7C-19D3-428C-97E2-1C1C8CFB3222}" presName="spaceRect" presStyleCnt="0"/>
      <dgm:spPr/>
    </dgm:pt>
    <dgm:pt modelId="{C87392A4-4D0C-47DE-867C-71824361711E}" type="pres">
      <dgm:prSet presAssocID="{B23FEA7C-19D3-428C-97E2-1C1C8CFB3222}" presName="parTx" presStyleLbl="revTx" presStyleIdx="2" presStyleCnt="4">
        <dgm:presLayoutVars>
          <dgm:chMax val="0"/>
          <dgm:chPref val="0"/>
        </dgm:presLayoutVars>
      </dgm:prSet>
      <dgm:spPr/>
    </dgm:pt>
    <dgm:pt modelId="{3E45F297-BB47-4621-BD15-B4B325B3BD74}" type="pres">
      <dgm:prSet presAssocID="{89130A86-D44E-4A61-8197-926BC1F6D44E}" presName="sibTrans" presStyleCnt="0"/>
      <dgm:spPr/>
    </dgm:pt>
    <dgm:pt modelId="{43CA81FD-578C-4A81-B17C-7E04CF2D602D}" type="pres">
      <dgm:prSet presAssocID="{31F6FCAE-3C00-4BC5-85FD-8E825D845A9E}" presName="compNode" presStyleCnt="0"/>
      <dgm:spPr/>
    </dgm:pt>
    <dgm:pt modelId="{C5073110-5540-4DEC-849E-3272EAAB3B77}" type="pres">
      <dgm:prSet presAssocID="{31F6FCAE-3C00-4BC5-85FD-8E825D845A9E}" presName="bgRect" presStyleLbl="bgShp" presStyleIdx="3" presStyleCnt="4"/>
      <dgm:spPr/>
    </dgm:pt>
    <dgm:pt modelId="{B361D321-5CEC-4C0E-9389-39ECE843F12C}" type="pres">
      <dgm:prSet presAssocID="{31F6FCAE-3C00-4BC5-85FD-8E825D845A9E}" presName="iconRect" presStyleLbl="node1" presStyleIdx="3" presStyleCnt="4"/>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eeting"/>
        </a:ext>
      </dgm:extLst>
    </dgm:pt>
    <dgm:pt modelId="{CD4BCEFE-A2BB-4951-93A0-293C2164F708}" type="pres">
      <dgm:prSet presAssocID="{31F6FCAE-3C00-4BC5-85FD-8E825D845A9E}" presName="spaceRect" presStyleCnt="0"/>
      <dgm:spPr/>
    </dgm:pt>
    <dgm:pt modelId="{7EC4F067-F18C-4A40-8080-9D110349FCEA}" type="pres">
      <dgm:prSet presAssocID="{31F6FCAE-3C00-4BC5-85FD-8E825D845A9E}" presName="parTx" presStyleLbl="revTx" presStyleIdx="3" presStyleCnt="4">
        <dgm:presLayoutVars>
          <dgm:chMax val="0"/>
          <dgm:chPref val="0"/>
        </dgm:presLayoutVars>
      </dgm:prSet>
      <dgm:spPr/>
    </dgm:pt>
  </dgm:ptLst>
  <dgm:cxnLst>
    <dgm:cxn modelId="{C12EE30B-2022-4C5D-A5B7-9D178401AA7B}" type="presOf" srcId="{31F6FCAE-3C00-4BC5-85FD-8E825D845A9E}" destId="{7EC4F067-F18C-4A40-8080-9D110349FCEA}" srcOrd="0" destOrd="0" presId="urn:microsoft.com/office/officeart/2018/2/layout/IconVerticalSolidList"/>
    <dgm:cxn modelId="{A8EBBF0D-772F-4713-B6DB-5C36A7F50691}" srcId="{8642F7A1-310A-4B5F-B0FE-5CDAED3BDD1F}" destId="{E4E7E209-1B3A-42C1-9872-1966630B90C8}" srcOrd="1" destOrd="0" parTransId="{91CCAC28-35A8-4D1F-8D10-E37EF8E38057}" sibTransId="{F2206F41-0277-434E-9FCB-A0784C53B6EF}"/>
    <dgm:cxn modelId="{E341431C-B684-47A3-9DF8-03344B713B2D}" type="presOf" srcId="{09262E8E-E115-4C1F-B9F1-EF921EAFF768}" destId="{C43B0B1D-9ABC-4EE2-B316-3F1133C06467}" srcOrd="0" destOrd="0" presId="urn:microsoft.com/office/officeart/2018/2/layout/IconVerticalSolidList"/>
    <dgm:cxn modelId="{363AE321-9526-4418-B248-396BB3DF81CD}" type="presOf" srcId="{B23FEA7C-19D3-428C-97E2-1C1C8CFB3222}" destId="{C87392A4-4D0C-47DE-867C-71824361711E}" srcOrd="0" destOrd="0" presId="urn:microsoft.com/office/officeart/2018/2/layout/IconVerticalSolidList"/>
    <dgm:cxn modelId="{8F6DF728-7A46-4A38-B215-35A00E12D174}" srcId="{8642F7A1-310A-4B5F-B0FE-5CDAED3BDD1F}" destId="{31F6FCAE-3C00-4BC5-85FD-8E825D845A9E}" srcOrd="3" destOrd="0" parTransId="{F00A3C7F-29B3-4A47-9CAE-912BEF902688}" sibTransId="{E05DE46D-7628-4476-BCEB-3EBD4E74B229}"/>
    <dgm:cxn modelId="{41A6D693-78C9-49FB-9F11-52E8DC85A415}" srcId="{8642F7A1-310A-4B5F-B0FE-5CDAED3BDD1F}" destId="{09262E8E-E115-4C1F-B9F1-EF921EAFF768}" srcOrd="0" destOrd="0" parTransId="{003D0045-041B-4AD8-834A-78A9FD3306B0}" sibTransId="{EDDB1C2A-5257-4845-95EA-5ED20BC1569B}"/>
    <dgm:cxn modelId="{10F97E95-9694-41DE-94C6-0FE06BCFEEA2}" type="presOf" srcId="{8642F7A1-310A-4B5F-B0FE-5CDAED3BDD1F}" destId="{5319F592-5281-4E17-AD34-F1C33AF471A3}" srcOrd="0" destOrd="0" presId="urn:microsoft.com/office/officeart/2018/2/layout/IconVerticalSolidList"/>
    <dgm:cxn modelId="{FFF2C6C9-F8A2-461A-8C37-B9BA2925BB5D}" type="presOf" srcId="{E4E7E209-1B3A-42C1-9872-1966630B90C8}" destId="{5B9E6F8A-F2BD-49F1-A0C3-73FE194243A6}" srcOrd="0" destOrd="0" presId="urn:microsoft.com/office/officeart/2018/2/layout/IconVerticalSolidList"/>
    <dgm:cxn modelId="{B3E5D0E8-06A4-44D4-B3B5-5B07705DA8DE}" srcId="{8642F7A1-310A-4B5F-B0FE-5CDAED3BDD1F}" destId="{B23FEA7C-19D3-428C-97E2-1C1C8CFB3222}" srcOrd="2" destOrd="0" parTransId="{983B4B7D-64C5-4B65-83E9-71BD7C7AC313}" sibTransId="{89130A86-D44E-4A61-8197-926BC1F6D44E}"/>
    <dgm:cxn modelId="{082E30AD-36C1-42B7-A502-571885E9B82C}" type="presParOf" srcId="{5319F592-5281-4E17-AD34-F1C33AF471A3}" destId="{1B5ADEE8-E038-4CCD-9C9F-544B94C00E9E}" srcOrd="0" destOrd="0" presId="urn:microsoft.com/office/officeart/2018/2/layout/IconVerticalSolidList"/>
    <dgm:cxn modelId="{D0911258-7F0A-4C6B-8200-E7EC22091E0B}" type="presParOf" srcId="{1B5ADEE8-E038-4CCD-9C9F-544B94C00E9E}" destId="{A448F4CA-BBA7-4251-B846-01E273195D5F}" srcOrd="0" destOrd="0" presId="urn:microsoft.com/office/officeart/2018/2/layout/IconVerticalSolidList"/>
    <dgm:cxn modelId="{34E1A848-D02B-4A4F-AD65-D93AE0992FE1}" type="presParOf" srcId="{1B5ADEE8-E038-4CCD-9C9F-544B94C00E9E}" destId="{D8F643F1-E0DD-49D0-ACE7-B846914D6A54}" srcOrd="1" destOrd="0" presId="urn:microsoft.com/office/officeart/2018/2/layout/IconVerticalSolidList"/>
    <dgm:cxn modelId="{F13275BE-D9D2-4F3C-8152-96E2F69A3E74}" type="presParOf" srcId="{1B5ADEE8-E038-4CCD-9C9F-544B94C00E9E}" destId="{D60FBAF2-A06E-4B8D-9BD7-1C018CC27DF4}" srcOrd="2" destOrd="0" presId="urn:microsoft.com/office/officeart/2018/2/layout/IconVerticalSolidList"/>
    <dgm:cxn modelId="{C51F33BD-DAA8-4605-A28B-4F0599465541}" type="presParOf" srcId="{1B5ADEE8-E038-4CCD-9C9F-544B94C00E9E}" destId="{C43B0B1D-9ABC-4EE2-B316-3F1133C06467}" srcOrd="3" destOrd="0" presId="urn:microsoft.com/office/officeart/2018/2/layout/IconVerticalSolidList"/>
    <dgm:cxn modelId="{08ED9AD2-0899-4CDE-A0FA-EB76ACA5E3A4}" type="presParOf" srcId="{5319F592-5281-4E17-AD34-F1C33AF471A3}" destId="{D72ED0EB-523C-4F2A-A7B8-1AD2E78B776C}" srcOrd="1" destOrd="0" presId="urn:microsoft.com/office/officeart/2018/2/layout/IconVerticalSolidList"/>
    <dgm:cxn modelId="{0D34A5D4-FD9C-4835-8DC5-E030120C42FB}" type="presParOf" srcId="{5319F592-5281-4E17-AD34-F1C33AF471A3}" destId="{08CF040C-F40E-45B9-ABDB-0D5AD9D6283A}" srcOrd="2" destOrd="0" presId="urn:microsoft.com/office/officeart/2018/2/layout/IconVerticalSolidList"/>
    <dgm:cxn modelId="{F5767B42-60E6-4F8D-85E4-3F6A89197D49}" type="presParOf" srcId="{08CF040C-F40E-45B9-ABDB-0D5AD9D6283A}" destId="{2D4151D7-B419-451B-83D7-C638006D8487}" srcOrd="0" destOrd="0" presId="urn:microsoft.com/office/officeart/2018/2/layout/IconVerticalSolidList"/>
    <dgm:cxn modelId="{928AF728-89D9-4D3B-93AF-2BDC8F8194FD}" type="presParOf" srcId="{08CF040C-F40E-45B9-ABDB-0D5AD9D6283A}" destId="{66F0FAD9-CFEA-4485-A55A-2BDFAE41465B}" srcOrd="1" destOrd="0" presId="urn:microsoft.com/office/officeart/2018/2/layout/IconVerticalSolidList"/>
    <dgm:cxn modelId="{EA432A45-094C-4203-9FA4-094F63428EFA}" type="presParOf" srcId="{08CF040C-F40E-45B9-ABDB-0D5AD9D6283A}" destId="{3EBA73A2-171C-4C7C-9C8E-A95D22348389}" srcOrd="2" destOrd="0" presId="urn:microsoft.com/office/officeart/2018/2/layout/IconVerticalSolidList"/>
    <dgm:cxn modelId="{12E6DA8E-AC68-49B6-989D-C88F0B61FB49}" type="presParOf" srcId="{08CF040C-F40E-45B9-ABDB-0D5AD9D6283A}" destId="{5B9E6F8A-F2BD-49F1-A0C3-73FE194243A6}" srcOrd="3" destOrd="0" presId="urn:microsoft.com/office/officeart/2018/2/layout/IconVerticalSolidList"/>
    <dgm:cxn modelId="{B28B38FB-B22B-48F4-BA00-18248BDE06BF}" type="presParOf" srcId="{5319F592-5281-4E17-AD34-F1C33AF471A3}" destId="{06091394-9D78-4F61-948B-DF9E363096FD}" srcOrd="3" destOrd="0" presId="urn:microsoft.com/office/officeart/2018/2/layout/IconVerticalSolidList"/>
    <dgm:cxn modelId="{639A92B0-00B2-49D6-804A-4EB3CC6C99BB}" type="presParOf" srcId="{5319F592-5281-4E17-AD34-F1C33AF471A3}" destId="{5B6E9173-25F3-49FE-AA90-DD77E07EF7A6}" srcOrd="4" destOrd="0" presId="urn:microsoft.com/office/officeart/2018/2/layout/IconVerticalSolidList"/>
    <dgm:cxn modelId="{59384B5D-A785-46E1-8751-B6363C91B0F1}" type="presParOf" srcId="{5B6E9173-25F3-49FE-AA90-DD77E07EF7A6}" destId="{C6561325-A8C4-4A65-9439-E8C856BE3DD8}" srcOrd="0" destOrd="0" presId="urn:microsoft.com/office/officeart/2018/2/layout/IconVerticalSolidList"/>
    <dgm:cxn modelId="{3E7C74E1-69F4-42F4-B11A-AE4CCD9094C3}" type="presParOf" srcId="{5B6E9173-25F3-49FE-AA90-DD77E07EF7A6}" destId="{A16B6513-96E7-43E2-981A-0404F2898089}" srcOrd="1" destOrd="0" presId="urn:microsoft.com/office/officeart/2018/2/layout/IconVerticalSolidList"/>
    <dgm:cxn modelId="{766902A6-1265-4947-B935-788561C5ACDE}" type="presParOf" srcId="{5B6E9173-25F3-49FE-AA90-DD77E07EF7A6}" destId="{932532BE-C980-455E-B1EF-5FF96242D8E5}" srcOrd="2" destOrd="0" presId="urn:microsoft.com/office/officeart/2018/2/layout/IconVerticalSolidList"/>
    <dgm:cxn modelId="{AD41C936-1177-44A9-9B2C-E08B63D91ECF}" type="presParOf" srcId="{5B6E9173-25F3-49FE-AA90-DD77E07EF7A6}" destId="{C87392A4-4D0C-47DE-867C-71824361711E}" srcOrd="3" destOrd="0" presId="urn:microsoft.com/office/officeart/2018/2/layout/IconVerticalSolidList"/>
    <dgm:cxn modelId="{0EDBB191-77AB-4F15-8E8D-7A1946E018A7}" type="presParOf" srcId="{5319F592-5281-4E17-AD34-F1C33AF471A3}" destId="{3E45F297-BB47-4621-BD15-B4B325B3BD74}" srcOrd="5" destOrd="0" presId="urn:microsoft.com/office/officeart/2018/2/layout/IconVerticalSolidList"/>
    <dgm:cxn modelId="{EE53F9CD-98D0-478A-8A8E-BD3538F87641}" type="presParOf" srcId="{5319F592-5281-4E17-AD34-F1C33AF471A3}" destId="{43CA81FD-578C-4A81-B17C-7E04CF2D602D}" srcOrd="6" destOrd="0" presId="urn:microsoft.com/office/officeart/2018/2/layout/IconVerticalSolidList"/>
    <dgm:cxn modelId="{063CE508-9780-4ED2-9B02-F912F107C776}" type="presParOf" srcId="{43CA81FD-578C-4A81-B17C-7E04CF2D602D}" destId="{C5073110-5540-4DEC-849E-3272EAAB3B77}" srcOrd="0" destOrd="0" presId="urn:microsoft.com/office/officeart/2018/2/layout/IconVerticalSolidList"/>
    <dgm:cxn modelId="{2E2171CE-D853-42F8-8871-A5A65C2DF30F}" type="presParOf" srcId="{43CA81FD-578C-4A81-B17C-7E04CF2D602D}" destId="{B361D321-5CEC-4C0E-9389-39ECE843F12C}" srcOrd="1" destOrd="0" presId="urn:microsoft.com/office/officeart/2018/2/layout/IconVerticalSolidList"/>
    <dgm:cxn modelId="{243CAB58-8BF3-436D-BC86-5D8750745265}" type="presParOf" srcId="{43CA81FD-578C-4A81-B17C-7E04CF2D602D}" destId="{CD4BCEFE-A2BB-4951-93A0-293C2164F708}" srcOrd="2" destOrd="0" presId="urn:microsoft.com/office/officeart/2018/2/layout/IconVerticalSolidList"/>
    <dgm:cxn modelId="{EDDF1B6D-BF4A-4767-9DFB-8EE3E3757A10}" type="presParOf" srcId="{43CA81FD-578C-4A81-B17C-7E04CF2D602D}" destId="{7EC4F067-F18C-4A40-8080-9D110349FCE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642F7A1-310A-4B5F-B0FE-5CDAED3BDD1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9262E8E-E115-4C1F-B9F1-EF921EAFF768}">
      <dgm:prSet/>
      <dgm:spPr/>
      <dgm:t>
        <a:bodyPr/>
        <a:lstStyle/>
        <a:p>
          <a:pPr>
            <a:lnSpc>
              <a:spcPct val="100000"/>
            </a:lnSpc>
          </a:pPr>
          <a:r>
            <a:rPr lang="nl-NL" dirty="0" err="1">
              <a:latin typeface="Verdana" panose="020B0604030504040204" pitchFamily="34" charset="0"/>
              <a:ea typeface="Verdana" panose="020B0604030504040204" pitchFamily="34" charset="0"/>
            </a:rPr>
            <a:t>Determine</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an</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identifier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for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organisation</a:t>
          </a:r>
          <a:endParaRPr lang="en-US" dirty="0">
            <a:latin typeface="Verdana" panose="020B0604030504040204" pitchFamily="34" charset="0"/>
            <a:ea typeface="Verdana" panose="020B0604030504040204" pitchFamily="34" charset="0"/>
          </a:endParaRPr>
        </a:p>
      </dgm:t>
    </dgm:pt>
    <dgm:pt modelId="{003D0045-041B-4AD8-834A-78A9FD3306B0}" type="parTrans" cxnId="{41A6D693-78C9-49FB-9F11-52E8DC85A415}">
      <dgm:prSet/>
      <dgm:spPr/>
      <dgm:t>
        <a:bodyPr/>
        <a:lstStyle/>
        <a:p>
          <a:endParaRPr lang="en-US">
            <a:latin typeface="Verdana" panose="020B0604030504040204" pitchFamily="34" charset="0"/>
            <a:ea typeface="Verdana" panose="020B0604030504040204" pitchFamily="34" charset="0"/>
          </a:endParaRPr>
        </a:p>
      </dgm:t>
    </dgm:pt>
    <dgm:pt modelId="{EDDB1C2A-5257-4845-95EA-5ED20BC1569B}" type="sibTrans" cxnId="{41A6D693-78C9-49FB-9F11-52E8DC85A415}">
      <dgm:prSet/>
      <dgm:spPr/>
      <dgm:t>
        <a:bodyPr/>
        <a:lstStyle/>
        <a:p>
          <a:endParaRPr lang="en-US">
            <a:latin typeface="Verdana" panose="020B0604030504040204" pitchFamily="34" charset="0"/>
            <a:ea typeface="Verdana" panose="020B0604030504040204" pitchFamily="34" charset="0"/>
          </a:endParaRPr>
        </a:p>
      </dgm:t>
    </dgm:pt>
    <dgm:pt modelId="{E4E7E209-1B3A-42C1-9872-1966630B90C8}">
      <dgm:prSet/>
      <dgm:spPr/>
      <dgm:t>
        <a:bodyPr/>
        <a:lstStyle/>
        <a:p>
          <a:pPr>
            <a:lnSpc>
              <a:spcPct val="100000"/>
            </a:lnSpc>
          </a:pPr>
          <a:r>
            <a:rPr lang="nl-NL" dirty="0">
              <a:latin typeface="Verdana" panose="020B0604030504040204" pitchFamily="34" charset="0"/>
              <a:ea typeface="Verdana" panose="020B0604030504040204" pitchFamily="34" charset="0"/>
            </a:rPr>
            <a:t>Register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organisation</a:t>
          </a:r>
          <a:r>
            <a:rPr lang="nl-NL" dirty="0">
              <a:latin typeface="Verdana" panose="020B0604030504040204" pitchFamily="34" charset="0"/>
              <a:ea typeface="Verdana" panose="020B0604030504040204" pitchFamily="34" charset="0"/>
            </a:rPr>
            <a:t> at </a:t>
          </a:r>
          <a:r>
            <a:rPr lang="nl-NL" dirty="0" err="1">
              <a:latin typeface="Verdana" panose="020B0604030504040204" pitchFamily="34" charset="0"/>
              <a:ea typeface="Verdana" panose="020B0604030504040204" pitchFamily="34" charset="0"/>
            </a:rPr>
            <a:t>the</a:t>
          </a:r>
          <a:r>
            <a:rPr lang="nl-NL" dirty="0">
              <a:latin typeface="Verdana" panose="020B0604030504040204" pitchFamily="34" charset="0"/>
              <a:ea typeface="Verdana" panose="020B0604030504040204" pitchFamily="34" charset="0"/>
            </a:rPr>
            <a:t> IATI </a:t>
          </a:r>
          <a:r>
            <a:rPr lang="nl-NL" dirty="0" err="1">
              <a:latin typeface="Verdana" panose="020B0604030504040204" pitchFamily="34" charset="0"/>
              <a:ea typeface="Verdana" panose="020B0604030504040204" pitchFamily="34" charset="0"/>
            </a:rPr>
            <a:t>registry</a:t>
          </a:r>
          <a:r>
            <a:rPr lang="nl-NL" dirty="0">
              <a:latin typeface="Verdana" panose="020B0604030504040204" pitchFamily="34" charset="0"/>
              <a:ea typeface="Verdana" panose="020B0604030504040204" pitchFamily="34" charset="0"/>
            </a:rPr>
            <a:t>: </a:t>
          </a:r>
          <a:r>
            <a:rPr lang="nl-NL" dirty="0">
              <a:latin typeface="Verdana" panose="020B0604030504040204" pitchFamily="34" charset="0"/>
              <a:ea typeface="Verdana" panose="020B0604030504040204" pitchFamily="34" charset="0"/>
              <a:hlinkClick xmlns:r="http://schemas.openxmlformats.org/officeDocument/2006/relationships" r:id="rId1"/>
            </a:rPr>
            <a:t>http://iatiregistry.org</a:t>
          </a:r>
          <a:endParaRPr lang="en-US" dirty="0">
            <a:latin typeface="Verdana" panose="020B0604030504040204" pitchFamily="34" charset="0"/>
            <a:ea typeface="Verdana" panose="020B0604030504040204" pitchFamily="34" charset="0"/>
          </a:endParaRPr>
        </a:p>
      </dgm:t>
    </dgm:pt>
    <dgm:pt modelId="{91CCAC28-35A8-4D1F-8D10-E37EF8E38057}" type="parTrans" cxnId="{A8EBBF0D-772F-4713-B6DB-5C36A7F50691}">
      <dgm:prSet/>
      <dgm:spPr/>
      <dgm:t>
        <a:bodyPr/>
        <a:lstStyle/>
        <a:p>
          <a:endParaRPr lang="en-US">
            <a:latin typeface="Verdana" panose="020B0604030504040204" pitchFamily="34" charset="0"/>
            <a:ea typeface="Verdana" panose="020B0604030504040204" pitchFamily="34" charset="0"/>
          </a:endParaRPr>
        </a:p>
      </dgm:t>
    </dgm:pt>
    <dgm:pt modelId="{F2206F41-0277-434E-9FCB-A0784C53B6EF}" type="sibTrans" cxnId="{A8EBBF0D-772F-4713-B6DB-5C36A7F50691}">
      <dgm:prSet/>
      <dgm:spPr/>
      <dgm:t>
        <a:bodyPr/>
        <a:lstStyle/>
        <a:p>
          <a:endParaRPr lang="en-US">
            <a:latin typeface="Verdana" panose="020B0604030504040204" pitchFamily="34" charset="0"/>
            <a:ea typeface="Verdana" panose="020B0604030504040204" pitchFamily="34" charset="0"/>
          </a:endParaRPr>
        </a:p>
      </dgm:t>
    </dgm:pt>
    <dgm:pt modelId="{B23FEA7C-19D3-428C-97E2-1C1C8CFB3222}">
      <dgm:prSet/>
      <dgm:spPr/>
      <dgm:t>
        <a:bodyPr/>
        <a:lstStyle/>
        <a:p>
          <a:pPr>
            <a:lnSpc>
              <a:spcPct val="100000"/>
            </a:lnSpc>
          </a:pPr>
          <a:r>
            <a:rPr lang="nl-NL" dirty="0" err="1">
              <a:latin typeface="Verdana" panose="020B0604030504040204" pitchFamily="34" charset="0"/>
              <a:ea typeface="Verdana" panose="020B0604030504040204" pitchFamily="34" charset="0"/>
            </a:rPr>
            <a:t>Find</a:t>
          </a:r>
          <a:r>
            <a:rPr lang="nl-NL" dirty="0">
              <a:latin typeface="Verdana" panose="020B0604030504040204" pitchFamily="34" charset="0"/>
              <a:ea typeface="Verdana" panose="020B0604030504040204" pitchFamily="34" charset="0"/>
            </a:rPr>
            <a:t> out </a:t>
          </a:r>
          <a:r>
            <a:rPr lang="nl-NL" dirty="0" err="1">
              <a:latin typeface="Verdana" panose="020B0604030504040204" pitchFamily="34" charset="0"/>
              <a:ea typeface="Verdana" panose="020B0604030504040204" pitchFamily="34" charset="0"/>
            </a:rPr>
            <a:t>how</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organisation</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published</a:t>
          </a:r>
          <a:r>
            <a:rPr lang="nl-NL" dirty="0">
              <a:latin typeface="Verdana" panose="020B0604030504040204" pitchFamily="34" charset="0"/>
              <a:ea typeface="Verdana" panose="020B0604030504040204" pitchFamily="34" charset="0"/>
            </a:rPr>
            <a:t> – </a:t>
          </a:r>
          <a:r>
            <a:rPr lang="nl-NL" dirty="0" err="1">
              <a:latin typeface="Verdana" panose="020B0604030504040204" pitchFamily="34" charset="0"/>
              <a:ea typeface="Verdana" panose="020B0604030504040204" pitchFamily="34" charset="0"/>
            </a:rPr>
            <a:t>and</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who</a:t>
          </a:r>
          <a:r>
            <a:rPr lang="nl-NL" dirty="0">
              <a:latin typeface="Verdana" panose="020B0604030504040204" pitchFamily="34" charset="0"/>
              <a:ea typeface="Verdana" panose="020B0604030504040204" pitchFamily="34" charset="0"/>
            </a:rPr>
            <a:t> is </a:t>
          </a:r>
          <a:r>
            <a:rPr lang="nl-NL" dirty="0" err="1">
              <a:latin typeface="Verdana" panose="020B0604030504040204" pitchFamily="34" charset="0"/>
              <a:ea typeface="Verdana" panose="020B0604030504040204" pitchFamily="34" charset="0"/>
            </a:rPr>
            <a:t>responsible</a:t>
          </a:r>
          <a:endParaRPr lang="en-US" dirty="0">
            <a:latin typeface="Verdana" panose="020B0604030504040204" pitchFamily="34" charset="0"/>
            <a:ea typeface="Verdana" panose="020B0604030504040204" pitchFamily="34" charset="0"/>
          </a:endParaRPr>
        </a:p>
      </dgm:t>
    </dgm:pt>
    <dgm:pt modelId="{983B4B7D-64C5-4B65-83E9-71BD7C7AC313}" type="parTrans" cxnId="{B3E5D0E8-06A4-44D4-B3B5-5B07705DA8DE}">
      <dgm:prSet/>
      <dgm:spPr/>
      <dgm:t>
        <a:bodyPr/>
        <a:lstStyle/>
        <a:p>
          <a:endParaRPr lang="en-US">
            <a:latin typeface="Verdana" panose="020B0604030504040204" pitchFamily="34" charset="0"/>
            <a:ea typeface="Verdana" panose="020B0604030504040204" pitchFamily="34" charset="0"/>
          </a:endParaRPr>
        </a:p>
      </dgm:t>
    </dgm:pt>
    <dgm:pt modelId="{89130A86-D44E-4A61-8197-926BC1F6D44E}" type="sibTrans" cxnId="{B3E5D0E8-06A4-44D4-B3B5-5B07705DA8DE}">
      <dgm:prSet/>
      <dgm:spPr/>
      <dgm:t>
        <a:bodyPr/>
        <a:lstStyle/>
        <a:p>
          <a:endParaRPr lang="en-US">
            <a:latin typeface="Verdana" panose="020B0604030504040204" pitchFamily="34" charset="0"/>
            <a:ea typeface="Verdana" panose="020B0604030504040204" pitchFamily="34" charset="0"/>
          </a:endParaRPr>
        </a:p>
      </dgm:t>
    </dgm:pt>
    <dgm:pt modelId="{5319F592-5281-4E17-AD34-F1C33AF471A3}" type="pres">
      <dgm:prSet presAssocID="{8642F7A1-310A-4B5F-B0FE-5CDAED3BDD1F}" presName="root" presStyleCnt="0">
        <dgm:presLayoutVars>
          <dgm:dir/>
          <dgm:resizeHandles val="exact"/>
        </dgm:presLayoutVars>
      </dgm:prSet>
      <dgm:spPr/>
    </dgm:pt>
    <dgm:pt modelId="{1B5ADEE8-E038-4CCD-9C9F-544B94C00E9E}" type="pres">
      <dgm:prSet presAssocID="{09262E8E-E115-4C1F-B9F1-EF921EAFF768}" presName="compNode" presStyleCnt="0"/>
      <dgm:spPr/>
    </dgm:pt>
    <dgm:pt modelId="{A448F4CA-BBA7-4251-B846-01E273195D5F}" type="pres">
      <dgm:prSet presAssocID="{09262E8E-E115-4C1F-B9F1-EF921EAFF768}" presName="bgRect" presStyleLbl="bgShp" presStyleIdx="0" presStyleCnt="3"/>
      <dgm:spPr/>
    </dgm:pt>
    <dgm:pt modelId="{D8F643F1-E0DD-49D0-ACE7-B846914D6A54}" type="pres">
      <dgm:prSet presAssocID="{09262E8E-E115-4C1F-B9F1-EF921EAFF768}" presName="iconRect" presStyleLbl="node1" presStyleIdx="0" presStyleCnt="3"/>
      <dgm:spPr>
        <a:blipFill>
          <a:blip xmlns:r="http://schemas.openxmlformats.org/officeDocument/2006/relationships"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
        </a:ext>
      </dgm:extLst>
    </dgm:pt>
    <dgm:pt modelId="{D60FBAF2-A06E-4B8D-9BD7-1C018CC27DF4}" type="pres">
      <dgm:prSet presAssocID="{09262E8E-E115-4C1F-B9F1-EF921EAFF768}" presName="spaceRect" presStyleCnt="0"/>
      <dgm:spPr/>
    </dgm:pt>
    <dgm:pt modelId="{C43B0B1D-9ABC-4EE2-B316-3F1133C06467}" type="pres">
      <dgm:prSet presAssocID="{09262E8E-E115-4C1F-B9F1-EF921EAFF768}" presName="parTx" presStyleLbl="revTx" presStyleIdx="0" presStyleCnt="3">
        <dgm:presLayoutVars>
          <dgm:chMax val="0"/>
          <dgm:chPref val="0"/>
        </dgm:presLayoutVars>
      </dgm:prSet>
      <dgm:spPr/>
    </dgm:pt>
    <dgm:pt modelId="{D72ED0EB-523C-4F2A-A7B8-1AD2E78B776C}" type="pres">
      <dgm:prSet presAssocID="{EDDB1C2A-5257-4845-95EA-5ED20BC1569B}" presName="sibTrans" presStyleCnt="0"/>
      <dgm:spPr/>
    </dgm:pt>
    <dgm:pt modelId="{08CF040C-F40E-45B9-ABDB-0D5AD9D6283A}" type="pres">
      <dgm:prSet presAssocID="{E4E7E209-1B3A-42C1-9872-1966630B90C8}" presName="compNode" presStyleCnt="0"/>
      <dgm:spPr/>
    </dgm:pt>
    <dgm:pt modelId="{2D4151D7-B419-451B-83D7-C638006D8487}" type="pres">
      <dgm:prSet presAssocID="{E4E7E209-1B3A-42C1-9872-1966630B90C8}" presName="bgRect" presStyleLbl="bgShp" presStyleIdx="1" presStyleCnt="3"/>
      <dgm:spPr/>
    </dgm:pt>
    <dgm:pt modelId="{66F0FAD9-CFEA-4485-A55A-2BDFAE41465B}" type="pres">
      <dgm:prSet presAssocID="{E4E7E209-1B3A-42C1-9872-1966630B90C8}" presName="iconRect" presStyleLbl="node1" presStyleIdx="1" presStyleCnt="3"/>
      <dgm:spPr>
        <a:blipFill rotWithShape="1">
          <a:blip xmlns:r="http://schemas.openxmlformats.org/officeDocument/2006/relationships" r:embed="rId4"/>
          <a:stretch>
            <a:fillRect/>
          </a:stretch>
        </a:blipFill>
        <a:ln>
          <a:noFill/>
        </a:ln>
      </dgm:spPr>
      <dgm:extLst>
        <a:ext uri="{E40237B7-FDA0-4F09-8148-C483321AD2D9}">
          <dgm14:cNvPr xmlns:dgm14="http://schemas.microsoft.com/office/drawing/2010/diagram" id="0" name="" descr="Hierarchy"/>
        </a:ext>
      </dgm:extLst>
    </dgm:pt>
    <dgm:pt modelId="{3EBA73A2-171C-4C7C-9C8E-A95D22348389}" type="pres">
      <dgm:prSet presAssocID="{E4E7E209-1B3A-42C1-9872-1966630B90C8}" presName="spaceRect" presStyleCnt="0"/>
      <dgm:spPr/>
    </dgm:pt>
    <dgm:pt modelId="{5B9E6F8A-F2BD-49F1-A0C3-73FE194243A6}" type="pres">
      <dgm:prSet presAssocID="{E4E7E209-1B3A-42C1-9872-1966630B90C8}" presName="parTx" presStyleLbl="revTx" presStyleIdx="1" presStyleCnt="3">
        <dgm:presLayoutVars>
          <dgm:chMax val="0"/>
          <dgm:chPref val="0"/>
        </dgm:presLayoutVars>
      </dgm:prSet>
      <dgm:spPr/>
    </dgm:pt>
    <dgm:pt modelId="{06091394-9D78-4F61-948B-DF9E363096FD}" type="pres">
      <dgm:prSet presAssocID="{F2206F41-0277-434E-9FCB-A0784C53B6EF}" presName="sibTrans" presStyleCnt="0"/>
      <dgm:spPr/>
    </dgm:pt>
    <dgm:pt modelId="{5B6E9173-25F3-49FE-AA90-DD77E07EF7A6}" type="pres">
      <dgm:prSet presAssocID="{B23FEA7C-19D3-428C-97E2-1C1C8CFB3222}" presName="compNode" presStyleCnt="0"/>
      <dgm:spPr/>
    </dgm:pt>
    <dgm:pt modelId="{C6561325-A8C4-4A65-9439-E8C856BE3DD8}" type="pres">
      <dgm:prSet presAssocID="{B23FEA7C-19D3-428C-97E2-1C1C8CFB3222}" presName="bgRect" presStyleLbl="bgShp" presStyleIdx="2" presStyleCnt="3"/>
      <dgm:spPr>
        <a:solidFill>
          <a:schemeClr val="tx2">
            <a:lumMod val="20000"/>
            <a:lumOff val="80000"/>
          </a:schemeClr>
        </a:solidFill>
      </dgm:spPr>
    </dgm:pt>
    <dgm:pt modelId="{A16B6513-96E7-43E2-981A-0404F2898089}" type="pres">
      <dgm:prSet presAssocID="{B23FEA7C-19D3-428C-97E2-1C1C8CFB3222}"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itor"/>
        </a:ext>
      </dgm:extLst>
    </dgm:pt>
    <dgm:pt modelId="{932532BE-C980-455E-B1EF-5FF96242D8E5}" type="pres">
      <dgm:prSet presAssocID="{B23FEA7C-19D3-428C-97E2-1C1C8CFB3222}" presName="spaceRect" presStyleCnt="0"/>
      <dgm:spPr/>
    </dgm:pt>
    <dgm:pt modelId="{C87392A4-4D0C-47DE-867C-71824361711E}" type="pres">
      <dgm:prSet presAssocID="{B23FEA7C-19D3-428C-97E2-1C1C8CFB3222}" presName="parTx" presStyleLbl="revTx" presStyleIdx="2" presStyleCnt="3">
        <dgm:presLayoutVars>
          <dgm:chMax val="0"/>
          <dgm:chPref val="0"/>
        </dgm:presLayoutVars>
      </dgm:prSet>
      <dgm:spPr/>
    </dgm:pt>
  </dgm:ptLst>
  <dgm:cxnLst>
    <dgm:cxn modelId="{A8EBBF0D-772F-4713-B6DB-5C36A7F50691}" srcId="{8642F7A1-310A-4B5F-B0FE-5CDAED3BDD1F}" destId="{E4E7E209-1B3A-42C1-9872-1966630B90C8}" srcOrd="1" destOrd="0" parTransId="{91CCAC28-35A8-4D1F-8D10-E37EF8E38057}" sibTransId="{F2206F41-0277-434E-9FCB-A0784C53B6EF}"/>
    <dgm:cxn modelId="{E341431C-B684-47A3-9DF8-03344B713B2D}" type="presOf" srcId="{09262E8E-E115-4C1F-B9F1-EF921EAFF768}" destId="{C43B0B1D-9ABC-4EE2-B316-3F1133C06467}" srcOrd="0" destOrd="0" presId="urn:microsoft.com/office/officeart/2018/2/layout/IconVerticalSolidList"/>
    <dgm:cxn modelId="{363AE321-9526-4418-B248-396BB3DF81CD}" type="presOf" srcId="{B23FEA7C-19D3-428C-97E2-1C1C8CFB3222}" destId="{C87392A4-4D0C-47DE-867C-71824361711E}" srcOrd="0" destOrd="0" presId="urn:microsoft.com/office/officeart/2018/2/layout/IconVerticalSolidList"/>
    <dgm:cxn modelId="{41A6D693-78C9-49FB-9F11-52E8DC85A415}" srcId="{8642F7A1-310A-4B5F-B0FE-5CDAED3BDD1F}" destId="{09262E8E-E115-4C1F-B9F1-EF921EAFF768}" srcOrd="0" destOrd="0" parTransId="{003D0045-041B-4AD8-834A-78A9FD3306B0}" sibTransId="{EDDB1C2A-5257-4845-95EA-5ED20BC1569B}"/>
    <dgm:cxn modelId="{10F97E95-9694-41DE-94C6-0FE06BCFEEA2}" type="presOf" srcId="{8642F7A1-310A-4B5F-B0FE-5CDAED3BDD1F}" destId="{5319F592-5281-4E17-AD34-F1C33AF471A3}" srcOrd="0" destOrd="0" presId="urn:microsoft.com/office/officeart/2018/2/layout/IconVerticalSolidList"/>
    <dgm:cxn modelId="{FFF2C6C9-F8A2-461A-8C37-B9BA2925BB5D}" type="presOf" srcId="{E4E7E209-1B3A-42C1-9872-1966630B90C8}" destId="{5B9E6F8A-F2BD-49F1-A0C3-73FE194243A6}" srcOrd="0" destOrd="0" presId="urn:microsoft.com/office/officeart/2018/2/layout/IconVerticalSolidList"/>
    <dgm:cxn modelId="{B3E5D0E8-06A4-44D4-B3B5-5B07705DA8DE}" srcId="{8642F7A1-310A-4B5F-B0FE-5CDAED3BDD1F}" destId="{B23FEA7C-19D3-428C-97E2-1C1C8CFB3222}" srcOrd="2" destOrd="0" parTransId="{983B4B7D-64C5-4B65-83E9-71BD7C7AC313}" sibTransId="{89130A86-D44E-4A61-8197-926BC1F6D44E}"/>
    <dgm:cxn modelId="{082E30AD-36C1-42B7-A502-571885E9B82C}" type="presParOf" srcId="{5319F592-5281-4E17-AD34-F1C33AF471A3}" destId="{1B5ADEE8-E038-4CCD-9C9F-544B94C00E9E}" srcOrd="0" destOrd="0" presId="urn:microsoft.com/office/officeart/2018/2/layout/IconVerticalSolidList"/>
    <dgm:cxn modelId="{D0911258-7F0A-4C6B-8200-E7EC22091E0B}" type="presParOf" srcId="{1B5ADEE8-E038-4CCD-9C9F-544B94C00E9E}" destId="{A448F4CA-BBA7-4251-B846-01E273195D5F}" srcOrd="0" destOrd="0" presId="urn:microsoft.com/office/officeart/2018/2/layout/IconVerticalSolidList"/>
    <dgm:cxn modelId="{34E1A848-D02B-4A4F-AD65-D93AE0992FE1}" type="presParOf" srcId="{1B5ADEE8-E038-4CCD-9C9F-544B94C00E9E}" destId="{D8F643F1-E0DD-49D0-ACE7-B846914D6A54}" srcOrd="1" destOrd="0" presId="urn:microsoft.com/office/officeart/2018/2/layout/IconVerticalSolidList"/>
    <dgm:cxn modelId="{F13275BE-D9D2-4F3C-8152-96E2F69A3E74}" type="presParOf" srcId="{1B5ADEE8-E038-4CCD-9C9F-544B94C00E9E}" destId="{D60FBAF2-A06E-4B8D-9BD7-1C018CC27DF4}" srcOrd="2" destOrd="0" presId="urn:microsoft.com/office/officeart/2018/2/layout/IconVerticalSolidList"/>
    <dgm:cxn modelId="{C51F33BD-DAA8-4605-A28B-4F0599465541}" type="presParOf" srcId="{1B5ADEE8-E038-4CCD-9C9F-544B94C00E9E}" destId="{C43B0B1D-9ABC-4EE2-B316-3F1133C06467}" srcOrd="3" destOrd="0" presId="urn:microsoft.com/office/officeart/2018/2/layout/IconVerticalSolidList"/>
    <dgm:cxn modelId="{08ED9AD2-0899-4CDE-A0FA-EB76ACA5E3A4}" type="presParOf" srcId="{5319F592-5281-4E17-AD34-F1C33AF471A3}" destId="{D72ED0EB-523C-4F2A-A7B8-1AD2E78B776C}" srcOrd="1" destOrd="0" presId="urn:microsoft.com/office/officeart/2018/2/layout/IconVerticalSolidList"/>
    <dgm:cxn modelId="{0D34A5D4-FD9C-4835-8DC5-E030120C42FB}" type="presParOf" srcId="{5319F592-5281-4E17-AD34-F1C33AF471A3}" destId="{08CF040C-F40E-45B9-ABDB-0D5AD9D6283A}" srcOrd="2" destOrd="0" presId="urn:microsoft.com/office/officeart/2018/2/layout/IconVerticalSolidList"/>
    <dgm:cxn modelId="{F5767B42-60E6-4F8D-85E4-3F6A89197D49}" type="presParOf" srcId="{08CF040C-F40E-45B9-ABDB-0D5AD9D6283A}" destId="{2D4151D7-B419-451B-83D7-C638006D8487}" srcOrd="0" destOrd="0" presId="urn:microsoft.com/office/officeart/2018/2/layout/IconVerticalSolidList"/>
    <dgm:cxn modelId="{928AF728-89D9-4D3B-93AF-2BDC8F8194FD}" type="presParOf" srcId="{08CF040C-F40E-45B9-ABDB-0D5AD9D6283A}" destId="{66F0FAD9-CFEA-4485-A55A-2BDFAE41465B}" srcOrd="1" destOrd="0" presId="urn:microsoft.com/office/officeart/2018/2/layout/IconVerticalSolidList"/>
    <dgm:cxn modelId="{EA432A45-094C-4203-9FA4-094F63428EFA}" type="presParOf" srcId="{08CF040C-F40E-45B9-ABDB-0D5AD9D6283A}" destId="{3EBA73A2-171C-4C7C-9C8E-A95D22348389}" srcOrd="2" destOrd="0" presId="urn:microsoft.com/office/officeart/2018/2/layout/IconVerticalSolidList"/>
    <dgm:cxn modelId="{12E6DA8E-AC68-49B6-989D-C88F0B61FB49}" type="presParOf" srcId="{08CF040C-F40E-45B9-ABDB-0D5AD9D6283A}" destId="{5B9E6F8A-F2BD-49F1-A0C3-73FE194243A6}" srcOrd="3" destOrd="0" presId="urn:microsoft.com/office/officeart/2018/2/layout/IconVerticalSolidList"/>
    <dgm:cxn modelId="{B28B38FB-B22B-48F4-BA00-18248BDE06BF}" type="presParOf" srcId="{5319F592-5281-4E17-AD34-F1C33AF471A3}" destId="{06091394-9D78-4F61-948B-DF9E363096FD}" srcOrd="3" destOrd="0" presId="urn:microsoft.com/office/officeart/2018/2/layout/IconVerticalSolidList"/>
    <dgm:cxn modelId="{639A92B0-00B2-49D6-804A-4EB3CC6C99BB}" type="presParOf" srcId="{5319F592-5281-4E17-AD34-F1C33AF471A3}" destId="{5B6E9173-25F3-49FE-AA90-DD77E07EF7A6}" srcOrd="4" destOrd="0" presId="urn:microsoft.com/office/officeart/2018/2/layout/IconVerticalSolidList"/>
    <dgm:cxn modelId="{59384B5D-A785-46E1-8751-B6363C91B0F1}" type="presParOf" srcId="{5B6E9173-25F3-49FE-AA90-DD77E07EF7A6}" destId="{C6561325-A8C4-4A65-9439-E8C856BE3DD8}" srcOrd="0" destOrd="0" presId="urn:microsoft.com/office/officeart/2018/2/layout/IconVerticalSolidList"/>
    <dgm:cxn modelId="{3E7C74E1-69F4-42F4-B11A-AE4CCD9094C3}" type="presParOf" srcId="{5B6E9173-25F3-49FE-AA90-DD77E07EF7A6}" destId="{A16B6513-96E7-43E2-981A-0404F2898089}" srcOrd="1" destOrd="0" presId="urn:microsoft.com/office/officeart/2018/2/layout/IconVerticalSolidList"/>
    <dgm:cxn modelId="{766902A6-1265-4947-B935-788561C5ACDE}" type="presParOf" srcId="{5B6E9173-25F3-49FE-AA90-DD77E07EF7A6}" destId="{932532BE-C980-455E-B1EF-5FF96242D8E5}" srcOrd="2" destOrd="0" presId="urn:microsoft.com/office/officeart/2018/2/layout/IconVerticalSolidList"/>
    <dgm:cxn modelId="{AD41C936-1177-44A9-9B2C-E08B63D91ECF}" type="presParOf" srcId="{5B6E9173-25F3-49FE-AA90-DD77E07EF7A6}" destId="{C87392A4-4D0C-47DE-867C-71824361711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642F7A1-310A-4B5F-B0FE-5CDAED3BDD1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9262E8E-E115-4C1F-B9F1-EF921EAFF768}">
      <dgm:prSet/>
      <dgm:spPr/>
      <dgm:t>
        <a:bodyPr/>
        <a:lstStyle/>
        <a:p>
          <a:pPr>
            <a:lnSpc>
              <a:spcPct val="100000"/>
            </a:lnSpc>
          </a:pPr>
          <a:r>
            <a:rPr lang="en-US" dirty="0">
              <a:latin typeface="Verdana" panose="020B0604030504040204" pitchFamily="34" charset="0"/>
              <a:ea typeface="Verdana" panose="020B0604030504040204" pitchFamily="34" charset="0"/>
            </a:rPr>
            <a:t>Read the article </a:t>
          </a:r>
          <a:r>
            <a:rPr lang="en-US" dirty="0">
              <a:latin typeface="Verdana" panose="020B0604030504040204" pitchFamily="34" charset="0"/>
              <a:ea typeface="Verdana" panose="020B0604030504040204" pitchFamily="34" charset="0"/>
              <a:hlinkClick xmlns:r="http://schemas.openxmlformats.org/officeDocument/2006/relationships" r:id="rId1"/>
            </a:rPr>
            <a:t>What is an activity? </a:t>
          </a:r>
          <a:r>
            <a:rPr lang="en-US" dirty="0">
              <a:latin typeface="Verdana" panose="020B0604030504040204" pitchFamily="34" charset="0"/>
              <a:ea typeface="Verdana" panose="020B0604030504040204" pitchFamily="34" charset="0"/>
            </a:rPr>
            <a:t>and check if your </a:t>
          </a:r>
          <a:r>
            <a:rPr lang="en-US" dirty="0" err="1">
              <a:latin typeface="Verdana" panose="020B0604030504040204" pitchFamily="34" charset="0"/>
              <a:ea typeface="Verdana" panose="020B0604030504040204" pitchFamily="34" charset="0"/>
            </a:rPr>
            <a:t>organisation</a:t>
          </a:r>
          <a:r>
            <a:rPr lang="en-US" dirty="0">
              <a:latin typeface="Verdana" panose="020B0604030504040204" pitchFamily="34" charset="0"/>
              <a:ea typeface="Verdana" panose="020B0604030504040204" pitchFamily="34" charset="0"/>
            </a:rPr>
            <a:t> has defined its activities well. </a:t>
          </a:r>
        </a:p>
      </dgm:t>
    </dgm:pt>
    <dgm:pt modelId="{003D0045-041B-4AD8-834A-78A9FD3306B0}" type="parTrans" cxnId="{41A6D693-78C9-49FB-9F11-52E8DC85A415}">
      <dgm:prSet/>
      <dgm:spPr/>
      <dgm:t>
        <a:bodyPr/>
        <a:lstStyle/>
        <a:p>
          <a:endParaRPr lang="en-US">
            <a:latin typeface="Verdana" panose="020B0604030504040204" pitchFamily="34" charset="0"/>
            <a:ea typeface="Verdana" panose="020B0604030504040204" pitchFamily="34" charset="0"/>
          </a:endParaRPr>
        </a:p>
      </dgm:t>
    </dgm:pt>
    <dgm:pt modelId="{EDDB1C2A-5257-4845-95EA-5ED20BC1569B}" type="sibTrans" cxnId="{41A6D693-78C9-49FB-9F11-52E8DC85A415}">
      <dgm:prSet/>
      <dgm:spPr/>
      <dgm:t>
        <a:bodyPr/>
        <a:lstStyle/>
        <a:p>
          <a:endParaRPr lang="en-US">
            <a:latin typeface="Verdana" panose="020B0604030504040204" pitchFamily="34" charset="0"/>
            <a:ea typeface="Verdana" panose="020B0604030504040204" pitchFamily="34" charset="0"/>
          </a:endParaRPr>
        </a:p>
      </dgm:t>
    </dgm:pt>
    <dgm:pt modelId="{E4E7E209-1B3A-42C1-9872-1966630B90C8}">
      <dgm:prSet/>
      <dgm:spPr/>
      <dgm:t>
        <a:bodyPr/>
        <a:lstStyle/>
        <a:p>
          <a:pPr>
            <a:lnSpc>
              <a:spcPct val="100000"/>
            </a:lnSpc>
          </a:pPr>
          <a:r>
            <a:rPr lang="nl-NL" dirty="0" err="1">
              <a:latin typeface="Verdana" panose="020B0604030504040204" pitchFamily="34" charset="0"/>
              <a:ea typeface="Verdana" panose="020B0604030504040204" pitchFamily="34" charset="0"/>
            </a:rPr>
            <a:t>Discuss</a:t>
          </a:r>
          <a:r>
            <a:rPr lang="nl-NL" dirty="0">
              <a:latin typeface="Verdana" panose="020B0604030504040204" pitchFamily="34" charset="0"/>
              <a:ea typeface="Verdana" panose="020B0604030504040204" pitchFamily="34" charset="0"/>
            </a:rPr>
            <a:t> in </a:t>
          </a:r>
          <a:r>
            <a:rPr lang="nl-NL" dirty="0" err="1">
              <a:latin typeface="Verdana" panose="020B0604030504040204" pitchFamily="34" charset="0"/>
              <a:ea typeface="Verdana" panose="020B0604030504040204" pitchFamily="34" charset="0"/>
            </a:rPr>
            <a:t>your</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organisation</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which</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activities</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should</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be</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improved</a:t>
          </a:r>
          <a:r>
            <a:rPr lang="nl-NL" dirty="0">
              <a:latin typeface="Verdana" panose="020B0604030504040204" pitchFamily="34" charset="0"/>
              <a:ea typeface="Verdana" panose="020B0604030504040204" pitchFamily="34" charset="0"/>
            </a:rPr>
            <a:t>, or </a:t>
          </a:r>
          <a:r>
            <a:rPr lang="nl-NL" dirty="0" err="1">
              <a:latin typeface="Verdana" panose="020B0604030504040204" pitchFamily="34" charset="0"/>
              <a:ea typeface="Verdana" panose="020B0604030504040204" pitchFamily="34" charset="0"/>
            </a:rPr>
            <a:t>which</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activities</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you</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should</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publish</a:t>
          </a:r>
          <a:endParaRPr lang="en-US" dirty="0">
            <a:latin typeface="Verdana" panose="020B0604030504040204" pitchFamily="34" charset="0"/>
            <a:ea typeface="Verdana" panose="020B0604030504040204" pitchFamily="34" charset="0"/>
          </a:endParaRPr>
        </a:p>
      </dgm:t>
    </dgm:pt>
    <dgm:pt modelId="{91CCAC28-35A8-4D1F-8D10-E37EF8E38057}" type="parTrans" cxnId="{A8EBBF0D-772F-4713-B6DB-5C36A7F50691}">
      <dgm:prSet/>
      <dgm:spPr/>
      <dgm:t>
        <a:bodyPr/>
        <a:lstStyle/>
        <a:p>
          <a:endParaRPr lang="en-US">
            <a:latin typeface="Verdana" panose="020B0604030504040204" pitchFamily="34" charset="0"/>
            <a:ea typeface="Verdana" panose="020B0604030504040204" pitchFamily="34" charset="0"/>
          </a:endParaRPr>
        </a:p>
      </dgm:t>
    </dgm:pt>
    <dgm:pt modelId="{F2206F41-0277-434E-9FCB-A0784C53B6EF}" type="sibTrans" cxnId="{A8EBBF0D-772F-4713-B6DB-5C36A7F50691}">
      <dgm:prSet/>
      <dgm:spPr/>
      <dgm:t>
        <a:bodyPr/>
        <a:lstStyle/>
        <a:p>
          <a:endParaRPr lang="en-US">
            <a:latin typeface="Verdana" panose="020B0604030504040204" pitchFamily="34" charset="0"/>
            <a:ea typeface="Verdana" panose="020B0604030504040204" pitchFamily="34" charset="0"/>
          </a:endParaRPr>
        </a:p>
      </dgm:t>
    </dgm:pt>
    <dgm:pt modelId="{B23FEA7C-19D3-428C-97E2-1C1C8CFB3222}">
      <dgm:prSet/>
      <dgm:spPr/>
      <dgm:t>
        <a:bodyPr/>
        <a:lstStyle/>
        <a:p>
          <a:pPr>
            <a:lnSpc>
              <a:spcPct val="100000"/>
            </a:lnSpc>
          </a:pPr>
          <a:r>
            <a:rPr lang="nl-NL" dirty="0" err="1">
              <a:latin typeface="Verdana" panose="020B0604030504040204" pitchFamily="34" charset="0"/>
              <a:ea typeface="Verdana" panose="020B0604030504040204" pitchFamily="34" charset="0"/>
            </a:rPr>
            <a:t>Create</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an</a:t>
          </a:r>
          <a:r>
            <a:rPr lang="nl-NL" dirty="0">
              <a:latin typeface="Verdana" panose="020B0604030504040204" pitchFamily="34" charset="0"/>
              <a:ea typeface="Verdana" panose="020B0604030504040204" pitchFamily="34" charset="0"/>
            </a:rPr>
            <a:t> account at </a:t>
          </a:r>
          <a:r>
            <a:rPr lang="nl-NL" dirty="0" err="1">
              <a:latin typeface="Verdana" panose="020B0604030504040204" pitchFamily="34" charset="0"/>
              <a:ea typeface="Verdana" panose="020B0604030504040204" pitchFamily="34" charset="0"/>
            </a:rPr>
            <a:t>the</a:t>
          </a:r>
          <a:r>
            <a:rPr lang="nl-NL" dirty="0">
              <a:latin typeface="Verdana" panose="020B0604030504040204" pitchFamily="34" charset="0"/>
              <a:ea typeface="Verdana" panose="020B0604030504040204" pitchFamily="34" charset="0"/>
            </a:rPr>
            <a:t> Netherlands Corner</a:t>
          </a:r>
          <a:endParaRPr lang="en-US" dirty="0">
            <a:latin typeface="Verdana" panose="020B0604030504040204" pitchFamily="34" charset="0"/>
            <a:ea typeface="Verdana" panose="020B0604030504040204" pitchFamily="34" charset="0"/>
          </a:endParaRPr>
        </a:p>
      </dgm:t>
    </dgm:pt>
    <dgm:pt modelId="{983B4B7D-64C5-4B65-83E9-71BD7C7AC313}" type="parTrans" cxnId="{B3E5D0E8-06A4-44D4-B3B5-5B07705DA8DE}">
      <dgm:prSet/>
      <dgm:spPr/>
      <dgm:t>
        <a:bodyPr/>
        <a:lstStyle/>
        <a:p>
          <a:endParaRPr lang="en-US">
            <a:latin typeface="Verdana" panose="020B0604030504040204" pitchFamily="34" charset="0"/>
            <a:ea typeface="Verdana" panose="020B0604030504040204" pitchFamily="34" charset="0"/>
          </a:endParaRPr>
        </a:p>
      </dgm:t>
    </dgm:pt>
    <dgm:pt modelId="{89130A86-D44E-4A61-8197-926BC1F6D44E}" type="sibTrans" cxnId="{B3E5D0E8-06A4-44D4-B3B5-5B07705DA8DE}">
      <dgm:prSet/>
      <dgm:spPr/>
      <dgm:t>
        <a:bodyPr/>
        <a:lstStyle/>
        <a:p>
          <a:endParaRPr lang="en-US">
            <a:latin typeface="Verdana" panose="020B0604030504040204" pitchFamily="34" charset="0"/>
            <a:ea typeface="Verdana" panose="020B0604030504040204" pitchFamily="34" charset="0"/>
          </a:endParaRPr>
        </a:p>
      </dgm:t>
    </dgm:pt>
    <dgm:pt modelId="{31F6FCAE-3C00-4BC5-85FD-8E825D845A9E}">
      <dgm:prSet/>
      <dgm:spPr/>
      <dgm:t>
        <a:bodyPr/>
        <a:lstStyle/>
        <a:p>
          <a:pPr>
            <a:lnSpc>
              <a:spcPct val="100000"/>
            </a:lnSpc>
          </a:pPr>
          <a:r>
            <a:rPr lang="en-US" dirty="0">
              <a:latin typeface="Verdana" panose="020B0604030504040204" pitchFamily="34" charset="0"/>
              <a:ea typeface="Verdana" panose="020B0604030504040204" pitchFamily="34" charset="0"/>
            </a:rPr>
            <a:t>Sign up for the Newsletter</a:t>
          </a:r>
        </a:p>
      </dgm:t>
    </dgm:pt>
    <dgm:pt modelId="{F00A3C7F-29B3-4A47-9CAE-912BEF902688}" type="parTrans" cxnId="{8F6DF728-7A46-4A38-B215-35A00E12D174}">
      <dgm:prSet/>
      <dgm:spPr/>
      <dgm:t>
        <a:bodyPr/>
        <a:lstStyle/>
        <a:p>
          <a:endParaRPr lang="en-US">
            <a:latin typeface="Verdana" panose="020B0604030504040204" pitchFamily="34" charset="0"/>
            <a:ea typeface="Verdana" panose="020B0604030504040204" pitchFamily="34" charset="0"/>
          </a:endParaRPr>
        </a:p>
      </dgm:t>
    </dgm:pt>
    <dgm:pt modelId="{E05DE46D-7628-4476-BCEB-3EBD4E74B229}" type="sibTrans" cxnId="{8F6DF728-7A46-4A38-B215-35A00E12D174}">
      <dgm:prSet/>
      <dgm:spPr/>
      <dgm:t>
        <a:bodyPr/>
        <a:lstStyle/>
        <a:p>
          <a:endParaRPr lang="en-US">
            <a:latin typeface="Verdana" panose="020B0604030504040204" pitchFamily="34" charset="0"/>
            <a:ea typeface="Verdana" panose="020B0604030504040204" pitchFamily="34" charset="0"/>
          </a:endParaRPr>
        </a:p>
      </dgm:t>
    </dgm:pt>
    <dgm:pt modelId="{5319F592-5281-4E17-AD34-F1C33AF471A3}" type="pres">
      <dgm:prSet presAssocID="{8642F7A1-310A-4B5F-B0FE-5CDAED3BDD1F}" presName="root" presStyleCnt="0">
        <dgm:presLayoutVars>
          <dgm:dir/>
          <dgm:resizeHandles val="exact"/>
        </dgm:presLayoutVars>
      </dgm:prSet>
      <dgm:spPr/>
    </dgm:pt>
    <dgm:pt modelId="{1B5ADEE8-E038-4CCD-9C9F-544B94C00E9E}" type="pres">
      <dgm:prSet presAssocID="{09262E8E-E115-4C1F-B9F1-EF921EAFF768}" presName="compNode" presStyleCnt="0"/>
      <dgm:spPr/>
    </dgm:pt>
    <dgm:pt modelId="{A448F4CA-BBA7-4251-B846-01E273195D5F}" type="pres">
      <dgm:prSet presAssocID="{09262E8E-E115-4C1F-B9F1-EF921EAFF768}" presName="bgRect" presStyleLbl="bgShp" presStyleIdx="0" presStyleCnt="4"/>
      <dgm:spPr/>
    </dgm:pt>
    <dgm:pt modelId="{D8F643F1-E0DD-49D0-ACE7-B846914D6A54}" type="pres">
      <dgm:prSet presAssocID="{09262E8E-E115-4C1F-B9F1-EF921EAFF768}" presName="iconRect" presStyleLbl="node1" presStyleIdx="0" presStyleCnt="4" custLinFactX="246952" custLinFactY="300000" custLinFactNeighborX="300000" custLinFactNeighborY="388605"/>
      <dgm:spPr>
        <a:blipFill>
          <a:blip xmlns:r="http://schemas.openxmlformats.org/officeDocument/2006/relationships"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
        </a:ext>
      </dgm:extLst>
    </dgm:pt>
    <dgm:pt modelId="{D60FBAF2-A06E-4B8D-9BD7-1C018CC27DF4}" type="pres">
      <dgm:prSet presAssocID="{09262E8E-E115-4C1F-B9F1-EF921EAFF768}" presName="spaceRect" presStyleCnt="0"/>
      <dgm:spPr/>
    </dgm:pt>
    <dgm:pt modelId="{C43B0B1D-9ABC-4EE2-B316-3F1133C06467}" type="pres">
      <dgm:prSet presAssocID="{09262E8E-E115-4C1F-B9F1-EF921EAFF768}" presName="parTx" presStyleLbl="revTx" presStyleIdx="0" presStyleCnt="4">
        <dgm:presLayoutVars>
          <dgm:chMax val="0"/>
          <dgm:chPref val="0"/>
        </dgm:presLayoutVars>
      </dgm:prSet>
      <dgm:spPr/>
    </dgm:pt>
    <dgm:pt modelId="{D72ED0EB-523C-4F2A-A7B8-1AD2E78B776C}" type="pres">
      <dgm:prSet presAssocID="{EDDB1C2A-5257-4845-95EA-5ED20BC1569B}" presName="sibTrans" presStyleCnt="0"/>
      <dgm:spPr/>
    </dgm:pt>
    <dgm:pt modelId="{08CF040C-F40E-45B9-ABDB-0D5AD9D6283A}" type="pres">
      <dgm:prSet presAssocID="{E4E7E209-1B3A-42C1-9872-1966630B90C8}" presName="compNode" presStyleCnt="0"/>
      <dgm:spPr/>
    </dgm:pt>
    <dgm:pt modelId="{2D4151D7-B419-451B-83D7-C638006D8487}" type="pres">
      <dgm:prSet presAssocID="{E4E7E209-1B3A-42C1-9872-1966630B90C8}" presName="bgRect" presStyleLbl="bgShp" presStyleIdx="1" presStyleCnt="4"/>
      <dgm:spPr/>
    </dgm:pt>
    <dgm:pt modelId="{66F0FAD9-CFEA-4485-A55A-2BDFAE41465B}" type="pres">
      <dgm:prSet presAssocID="{E4E7E209-1B3A-42C1-9872-1966630B90C8}" presName="iconRect" presStyleLbl="node1" presStyleIdx="1" presStyleCnt="4"/>
      <dgm:spPr>
        <a:blipFill>
          <a:blip xmlns:r="http://schemas.openxmlformats.org/officeDocument/2006/relationships"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ierarchy"/>
        </a:ext>
      </dgm:extLst>
    </dgm:pt>
    <dgm:pt modelId="{3EBA73A2-171C-4C7C-9C8E-A95D22348389}" type="pres">
      <dgm:prSet presAssocID="{E4E7E209-1B3A-42C1-9872-1966630B90C8}" presName="spaceRect" presStyleCnt="0"/>
      <dgm:spPr/>
    </dgm:pt>
    <dgm:pt modelId="{5B9E6F8A-F2BD-49F1-A0C3-73FE194243A6}" type="pres">
      <dgm:prSet presAssocID="{E4E7E209-1B3A-42C1-9872-1966630B90C8}" presName="parTx" presStyleLbl="revTx" presStyleIdx="1" presStyleCnt="4">
        <dgm:presLayoutVars>
          <dgm:chMax val="0"/>
          <dgm:chPref val="0"/>
        </dgm:presLayoutVars>
      </dgm:prSet>
      <dgm:spPr/>
    </dgm:pt>
    <dgm:pt modelId="{06091394-9D78-4F61-948B-DF9E363096FD}" type="pres">
      <dgm:prSet presAssocID="{F2206F41-0277-434E-9FCB-A0784C53B6EF}" presName="sibTrans" presStyleCnt="0"/>
      <dgm:spPr/>
    </dgm:pt>
    <dgm:pt modelId="{5B6E9173-25F3-49FE-AA90-DD77E07EF7A6}" type="pres">
      <dgm:prSet presAssocID="{B23FEA7C-19D3-428C-97E2-1C1C8CFB3222}" presName="compNode" presStyleCnt="0"/>
      <dgm:spPr/>
    </dgm:pt>
    <dgm:pt modelId="{C6561325-A8C4-4A65-9439-E8C856BE3DD8}" type="pres">
      <dgm:prSet presAssocID="{B23FEA7C-19D3-428C-97E2-1C1C8CFB3222}" presName="bgRect" presStyleLbl="bgShp" presStyleIdx="2" presStyleCnt="4"/>
      <dgm:spPr/>
    </dgm:pt>
    <dgm:pt modelId="{A16B6513-96E7-43E2-981A-0404F2898089}" type="pres">
      <dgm:prSet presAssocID="{B23FEA7C-19D3-428C-97E2-1C1C8CFB3222}" presName="iconRect" presStyleLbl="node1" presStyleIdx="2" presStyleCnt="4"/>
      <dgm:spPr>
        <a:blipFill rotWithShape="1">
          <a:blip xmlns:r="http://schemas.openxmlformats.org/officeDocument/2006/relationships" r:embed="rId6"/>
          <a:stretch>
            <a:fillRect/>
          </a:stretch>
        </a:blipFill>
        <a:ln>
          <a:noFill/>
        </a:ln>
      </dgm:spPr>
      <dgm:extLst>
        <a:ext uri="{E40237B7-FDA0-4F09-8148-C483321AD2D9}">
          <dgm14:cNvPr xmlns:dgm14="http://schemas.microsoft.com/office/drawing/2010/diagram" id="0" name="" descr="Monitor"/>
        </a:ext>
      </dgm:extLst>
    </dgm:pt>
    <dgm:pt modelId="{932532BE-C980-455E-B1EF-5FF96242D8E5}" type="pres">
      <dgm:prSet presAssocID="{B23FEA7C-19D3-428C-97E2-1C1C8CFB3222}" presName="spaceRect" presStyleCnt="0"/>
      <dgm:spPr/>
    </dgm:pt>
    <dgm:pt modelId="{C87392A4-4D0C-47DE-867C-71824361711E}" type="pres">
      <dgm:prSet presAssocID="{B23FEA7C-19D3-428C-97E2-1C1C8CFB3222}" presName="parTx" presStyleLbl="revTx" presStyleIdx="2" presStyleCnt="4">
        <dgm:presLayoutVars>
          <dgm:chMax val="0"/>
          <dgm:chPref val="0"/>
        </dgm:presLayoutVars>
      </dgm:prSet>
      <dgm:spPr/>
    </dgm:pt>
    <dgm:pt modelId="{3E45F297-BB47-4621-BD15-B4B325B3BD74}" type="pres">
      <dgm:prSet presAssocID="{89130A86-D44E-4A61-8197-926BC1F6D44E}" presName="sibTrans" presStyleCnt="0"/>
      <dgm:spPr/>
    </dgm:pt>
    <dgm:pt modelId="{43CA81FD-578C-4A81-B17C-7E04CF2D602D}" type="pres">
      <dgm:prSet presAssocID="{31F6FCAE-3C00-4BC5-85FD-8E825D845A9E}" presName="compNode" presStyleCnt="0"/>
      <dgm:spPr/>
    </dgm:pt>
    <dgm:pt modelId="{C5073110-5540-4DEC-849E-3272EAAB3B77}" type="pres">
      <dgm:prSet presAssocID="{31F6FCAE-3C00-4BC5-85FD-8E825D845A9E}" presName="bgRect" presStyleLbl="bgShp" presStyleIdx="3" presStyleCnt="4"/>
      <dgm:spPr/>
    </dgm:pt>
    <dgm:pt modelId="{B361D321-5CEC-4C0E-9389-39ECE843F12C}" type="pres">
      <dgm:prSet presAssocID="{31F6FCAE-3C00-4BC5-85FD-8E825D845A9E}" presName="iconRect" presStyleLbl="node1" presStyleIdx="3" presStyleCnt="4" custLinFactY="-300000" custLinFactNeighborX="7492" custLinFactNeighborY="-395344"/>
      <dgm:spPr>
        <a:blipFill rotWithShape="1">
          <a:blip xmlns:r="http://schemas.openxmlformats.org/officeDocument/2006/relationships" r:embed="rId7"/>
          <a:stretch>
            <a:fillRect/>
          </a:stretch>
        </a:blipFill>
        <a:ln>
          <a:noFill/>
        </a:ln>
      </dgm:spPr>
      <dgm:extLst>
        <a:ext uri="{E40237B7-FDA0-4F09-8148-C483321AD2D9}">
          <dgm14:cNvPr xmlns:dgm14="http://schemas.microsoft.com/office/drawing/2010/diagram" id="0" name="" descr="Meeting"/>
        </a:ext>
      </dgm:extLst>
    </dgm:pt>
    <dgm:pt modelId="{CD4BCEFE-A2BB-4951-93A0-293C2164F708}" type="pres">
      <dgm:prSet presAssocID="{31F6FCAE-3C00-4BC5-85FD-8E825D845A9E}" presName="spaceRect" presStyleCnt="0"/>
      <dgm:spPr/>
    </dgm:pt>
    <dgm:pt modelId="{7EC4F067-F18C-4A40-8080-9D110349FCEA}" type="pres">
      <dgm:prSet presAssocID="{31F6FCAE-3C00-4BC5-85FD-8E825D845A9E}" presName="parTx" presStyleLbl="revTx" presStyleIdx="3" presStyleCnt="4">
        <dgm:presLayoutVars>
          <dgm:chMax val="0"/>
          <dgm:chPref val="0"/>
        </dgm:presLayoutVars>
      </dgm:prSet>
      <dgm:spPr/>
    </dgm:pt>
  </dgm:ptLst>
  <dgm:cxnLst>
    <dgm:cxn modelId="{A8EBBF0D-772F-4713-B6DB-5C36A7F50691}" srcId="{8642F7A1-310A-4B5F-B0FE-5CDAED3BDD1F}" destId="{E4E7E209-1B3A-42C1-9872-1966630B90C8}" srcOrd="1" destOrd="0" parTransId="{91CCAC28-35A8-4D1F-8D10-E37EF8E38057}" sibTransId="{F2206F41-0277-434E-9FCB-A0784C53B6EF}"/>
    <dgm:cxn modelId="{20069C23-A566-4F03-90FE-3AF74367E01D}" type="presOf" srcId="{E4E7E209-1B3A-42C1-9872-1966630B90C8}" destId="{5B9E6F8A-F2BD-49F1-A0C3-73FE194243A6}" srcOrd="0" destOrd="0" presId="urn:microsoft.com/office/officeart/2018/2/layout/IconVerticalSolidList"/>
    <dgm:cxn modelId="{8F6DF728-7A46-4A38-B215-35A00E12D174}" srcId="{8642F7A1-310A-4B5F-B0FE-5CDAED3BDD1F}" destId="{31F6FCAE-3C00-4BC5-85FD-8E825D845A9E}" srcOrd="3" destOrd="0" parTransId="{F00A3C7F-29B3-4A47-9CAE-912BEF902688}" sibTransId="{E05DE46D-7628-4476-BCEB-3EBD4E74B229}"/>
    <dgm:cxn modelId="{F5304E4F-DCCB-475E-9E03-B3969EB8A635}" type="presOf" srcId="{31F6FCAE-3C00-4BC5-85FD-8E825D845A9E}" destId="{7EC4F067-F18C-4A40-8080-9D110349FCEA}" srcOrd="0" destOrd="0" presId="urn:microsoft.com/office/officeart/2018/2/layout/IconVerticalSolidList"/>
    <dgm:cxn modelId="{41A6D693-78C9-49FB-9F11-52E8DC85A415}" srcId="{8642F7A1-310A-4B5F-B0FE-5CDAED3BDD1F}" destId="{09262E8E-E115-4C1F-B9F1-EF921EAFF768}" srcOrd="0" destOrd="0" parTransId="{003D0045-041B-4AD8-834A-78A9FD3306B0}" sibTransId="{EDDB1C2A-5257-4845-95EA-5ED20BC1569B}"/>
    <dgm:cxn modelId="{A00ED0C6-4FC4-43C5-851D-EB14405F536F}" type="presOf" srcId="{B23FEA7C-19D3-428C-97E2-1C1C8CFB3222}" destId="{C87392A4-4D0C-47DE-867C-71824361711E}" srcOrd="0" destOrd="0" presId="urn:microsoft.com/office/officeart/2018/2/layout/IconVerticalSolidList"/>
    <dgm:cxn modelId="{146FDFD6-FDE0-438D-8330-768FE9513D08}" type="presOf" srcId="{09262E8E-E115-4C1F-B9F1-EF921EAFF768}" destId="{C43B0B1D-9ABC-4EE2-B316-3F1133C06467}" srcOrd="0" destOrd="0" presId="urn:microsoft.com/office/officeart/2018/2/layout/IconVerticalSolidList"/>
    <dgm:cxn modelId="{D279B7E2-CC3F-4CA4-B766-29410C91B73D}" type="presOf" srcId="{8642F7A1-310A-4B5F-B0FE-5CDAED3BDD1F}" destId="{5319F592-5281-4E17-AD34-F1C33AF471A3}" srcOrd="0" destOrd="0" presId="urn:microsoft.com/office/officeart/2018/2/layout/IconVerticalSolidList"/>
    <dgm:cxn modelId="{B3E5D0E8-06A4-44D4-B3B5-5B07705DA8DE}" srcId="{8642F7A1-310A-4B5F-B0FE-5CDAED3BDD1F}" destId="{B23FEA7C-19D3-428C-97E2-1C1C8CFB3222}" srcOrd="2" destOrd="0" parTransId="{983B4B7D-64C5-4B65-83E9-71BD7C7AC313}" sibTransId="{89130A86-D44E-4A61-8197-926BC1F6D44E}"/>
    <dgm:cxn modelId="{CC08526A-41AE-42A9-A483-44D8DAF1957D}" type="presParOf" srcId="{5319F592-5281-4E17-AD34-F1C33AF471A3}" destId="{1B5ADEE8-E038-4CCD-9C9F-544B94C00E9E}" srcOrd="0" destOrd="0" presId="urn:microsoft.com/office/officeart/2018/2/layout/IconVerticalSolidList"/>
    <dgm:cxn modelId="{5D7010B1-F4FB-4962-8AD8-0B7FC6BE6EA7}" type="presParOf" srcId="{1B5ADEE8-E038-4CCD-9C9F-544B94C00E9E}" destId="{A448F4CA-BBA7-4251-B846-01E273195D5F}" srcOrd="0" destOrd="0" presId="urn:microsoft.com/office/officeart/2018/2/layout/IconVerticalSolidList"/>
    <dgm:cxn modelId="{B44A8D17-E01A-4463-A4B1-DE71AC38925F}" type="presParOf" srcId="{1B5ADEE8-E038-4CCD-9C9F-544B94C00E9E}" destId="{D8F643F1-E0DD-49D0-ACE7-B846914D6A54}" srcOrd="1" destOrd="0" presId="urn:microsoft.com/office/officeart/2018/2/layout/IconVerticalSolidList"/>
    <dgm:cxn modelId="{90BB2C66-2AE0-47A8-9FE0-015D3C2792C6}" type="presParOf" srcId="{1B5ADEE8-E038-4CCD-9C9F-544B94C00E9E}" destId="{D60FBAF2-A06E-4B8D-9BD7-1C018CC27DF4}" srcOrd="2" destOrd="0" presId="urn:microsoft.com/office/officeart/2018/2/layout/IconVerticalSolidList"/>
    <dgm:cxn modelId="{4E217FD0-F0BD-4230-95DC-14F1775BC1C9}" type="presParOf" srcId="{1B5ADEE8-E038-4CCD-9C9F-544B94C00E9E}" destId="{C43B0B1D-9ABC-4EE2-B316-3F1133C06467}" srcOrd="3" destOrd="0" presId="urn:microsoft.com/office/officeart/2018/2/layout/IconVerticalSolidList"/>
    <dgm:cxn modelId="{23F0972F-83C8-4921-A1CC-EF609F95A2E7}" type="presParOf" srcId="{5319F592-5281-4E17-AD34-F1C33AF471A3}" destId="{D72ED0EB-523C-4F2A-A7B8-1AD2E78B776C}" srcOrd="1" destOrd="0" presId="urn:microsoft.com/office/officeart/2018/2/layout/IconVerticalSolidList"/>
    <dgm:cxn modelId="{1ED36479-58AE-4CC2-830B-C910760E85CB}" type="presParOf" srcId="{5319F592-5281-4E17-AD34-F1C33AF471A3}" destId="{08CF040C-F40E-45B9-ABDB-0D5AD9D6283A}" srcOrd="2" destOrd="0" presId="urn:microsoft.com/office/officeart/2018/2/layout/IconVerticalSolidList"/>
    <dgm:cxn modelId="{5510D821-6C92-43FB-8BEA-E68238532488}" type="presParOf" srcId="{08CF040C-F40E-45B9-ABDB-0D5AD9D6283A}" destId="{2D4151D7-B419-451B-83D7-C638006D8487}" srcOrd="0" destOrd="0" presId="urn:microsoft.com/office/officeart/2018/2/layout/IconVerticalSolidList"/>
    <dgm:cxn modelId="{9AB863F4-4650-4EA6-AD8A-D2DAD4BC1439}" type="presParOf" srcId="{08CF040C-F40E-45B9-ABDB-0D5AD9D6283A}" destId="{66F0FAD9-CFEA-4485-A55A-2BDFAE41465B}" srcOrd="1" destOrd="0" presId="urn:microsoft.com/office/officeart/2018/2/layout/IconVerticalSolidList"/>
    <dgm:cxn modelId="{EF2F76C7-AA13-4FC7-A961-E73552D8090C}" type="presParOf" srcId="{08CF040C-F40E-45B9-ABDB-0D5AD9D6283A}" destId="{3EBA73A2-171C-4C7C-9C8E-A95D22348389}" srcOrd="2" destOrd="0" presId="urn:microsoft.com/office/officeart/2018/2/layout/IconVerticalSolidList"/>
    <dgm:cxn modelId="{FABD8053-7F1C-4B86-84B4-672E618C8790}" type="presParOf" srcId="{08CF040C-F40E-45B9-ABDB-0D5AD9D6283A}" destId="{5B9E6F8A-F2BD-49F1-A0C3-73FE194243A6}" srcOrd="3" destOrd="0" presId="urn:microsoft.com/office/officeart/2018/2/layout/IconVerticalSolidList"/>
    <dgm:cxn modelId="{BD210116-E5A0-42E1-8DC3-EC22706B22FC}" type="presParOf" srcId="{5319F592-5281-4E17-AD34-F1C33AF471A3}" destId="{06091394-9D78-4F61-948B-DF9E363096FD}" srcOrd="3" destOrd="0" presId="urn:microsoft.com/office/officeart/2018/2/layout/IconVerticalSolidList"/>
    <dgm:cxn modelId="{98289370-9EDC-430D-A1BC-4D7DCC75F3BE}" type="presParOf" srcId="{5319F592-5281-4E17-AD34-F1C33AF471A3}" destId="{5B6E9173-25F3-49FE-AA90-DD77E07EF7A6}" srcOrd="4" destOrd="0" presId="urn:microsoft.com/office/officeart/2018/2/layout/IconVerticalSolidList"/>
    <dgm:cxn modelId="{CA8CCB7A-3FD5-481E-AF2A-9C87D9F43799}" type="presParOf" srcId="{5B6E9173-25F3-49FE-AA90-DD77E07EF7A6}" destId="{C6561325-A8C4-4A65-9439-E8C856BE3DD8}" srcOrd="0" destOrd="0" presId="urn:microsoft.com/office/officeart/2018/2/layout/IconVerticalSolidList"/>
    <dgm:cxn modelId="{19365446-28CA-42F8-AAC6-69E03AFA8F42}" type="presParOf" srcId="{5B6E9173-25F3-49FE-AA90-DD77E07EF7A6}" destId="{A16B6513-96E7-43E2-981A-0404F2898089}" srcOrd="1" destOrd="0" presId="urn:microsoft.com/office/officeart/2018/2/layout/IconVerticalSolidList"/>
    <dgm:cxn modelId="{17E624EC-3F8B-4265-BE50-7D1729B6E1B9}" type="presParOf" srcId="{5B6E9173-25F3-49FE-AA90-DD77E07EF7A6}" destId="{932532BE-C980-455E-B1EF-5FF96242D8E5}" srcOrd="2" destOrd="0" presId="urn:microsoft.com/office/officeart/2018/2/layout/IconVerticalSolidList"/>
    <dgm:cxn modelId="{F908ED1C-5FB5-46DD-816C-F1F19BFC4B66}" type="presParOf" srcId="{5B6E9173-25F3-49FE-AA90-DD77E07EF7A6}" destId="{C87392A4-4D0C-47DE-867C-71824361711E}" srcOrd="3" destOrd="0" presId="urn:microsoft.com/office/officeart/2018/2/layout/IconVerticalSolidList"/>
    <dgm:cxn modelId="{3EAB9310-3E02-4E8C-91DF-E0FD8E1A85BF}" type="presParOf" srcId="{5319F592-5281-4E17-AD34-F1C33AF471A3}" destId="{3E45F297-BB47-4621-BD15-B4B325B3BD74}" srcOrd="5" destOrd="0" presId="urn:microsoft.com/office/officeart/2018/2/layout/IconVerticalSolidList"/>
    <dgm:cxn modelId="{6908AE22-4766-4D00-AD50-D61E64ED5AE2}" type="presParOf" srcId="{5319F592-5281-4E17-AD34-F1C33AF471A3}" destId="{43CA81FD-578C-4A81-B17C-7E04CF2D602D}" srcOrd="6" destOrd="0" presId="urn:microsoft.com/office/officeart/2018/2/layout/IconVerticalSolidList"/>
    <dgm:cxn modelId="{8B82740F-8AAF-4D48-BAA0-A94C71CCB800}" type="presParOf" srcId="{43CA81FD-578C-4A81-B17C-7E04CF2D602D}" destId="{C5073110-5540-4DEC-849E-3272EAAB3B77}" srcOrd="0" destOrd="0" presId="urn:microsoft.com/office/officeart/2018/2/layout/IconVerticalSolidList"/>
    <dgm:cxn modelId="{7128C5CD-A48D-492F-BE79-A70E3C1A8B58}" type="presParOf" srcId="{43CA81FD-578C-4A81-B17C-7E04CF2D602D}" destId="{B361D321-5CEC-4C0E-9389-39ECE843F12C}" srcOrd="1" destOrd="0" presId="urn:microsoft.com/office/officeart/2018/2/layout/IconVerticalSolidList"/>
    <dgm:cxn modelId="{E07D62D4-65C3-4F03-948B-5D96956B787B}" type="presParOf" srcId="{43CA81FD-578C-4A81-B17C-7E04CF2D602D}" destId="{CD4BCEFE-A2BB-4951-93A0-293C2164F708}" srcOrd="2" destOrd="0" presId="urn:microsoft.com/office/officeart/2018/2/layout/IconVerticalSolidList"/>
    <dgm:cxn modelId="{630FAFEC-4FC8-4D4D-893C-15BE43B6E629}" type="presParOf" srcId="{43CA81FD-578C-4A81-B17C-7E04CF2D602D}" destId="{7EC4F067-F18C-4A40-8080-9D110349FCE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D6542-05FC-40C8-9F5E-0AAA027EB28C}">
      <dsp:nvSpPr>
        <dsp:cNvPr id="0" name=""/>
        <dsp:cNvSpPr/>
      </dsp:nvSpPr>
      <dsp:spPr>
        <a:xfrm>
          <a:off x="1608763" y="1107395"/>
          <a:ext cx="1407547" cy="1217585"/>
        </a:xfrm>
        <a:prstGeom prst="hexagon">
          <a:avLst>
            <a:gd name="adj" fmla="val 28570"/>
            <a:gd name="vf" fmla="val 115470"/>
          </a:avLst>
        </a:prstGeom>
        <a:solidFill>
          <a:schemeClr val="tx2">
            <a:lumMod val="20000"/>
            <a:lumOff val="80000"/>
          </a:schemeClr>
        </a:solidFill>
        <a:ln w="19050" cap="flat" cmpd="sng" algn="ctr">
          <a:solidFill>
            <a:schemeClr val="accent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latin typeface="Arial Black" panose="020B0A04020102020204" pitchFamily="34" charset="0"/>
            </a:rPr>
            <a:t>IATI Guided Implementation</a:t>
          </a:r>
          <a:endParaRPr lang="en-NL" sz="800" kern="1200" dirty="0">
            <a:latin typeface="Arial Black" panose="020B0A04020102020204" pitchFamily="34" charset="0"/>
          </a:endParaRPr>
        </a:p>
      </dsp:txBody>
      <dsp:txXfrm>
        <a:off x="1842013" y="1309166"/>
        <a:ext cx="941047" cy="814043"/>
      </dsp:txXfrm>
    </dsp:sp>
    <dsp:sp modelId="{AC32C497-79BF-42B4-BFE1-F45312E0CE29}">
      <dsp:nvSpPr>
        <dsp:cNvPr id="0" name=""/>
        <dsp:cNvSpPr/>
      </dsp:nvSpPr>
      <dsp:spPr>
        <a:xfrm>
          <a:off x="2490158" y="524862"/>
          <a:ext cx="531063" cy="457581"/>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838B2-399E-4951-AB93-42663409D990}">
      <dsp:nvSpPr>
        <dsp:cNvPr id="0" name=""/>
        <dsp:cNvSpPr/>
      </dsp:nvSpPr>
      <dsp:spPr>
        <a:xfrm>
          <a:off x="1738418" y="0"/>
          <a:ext cx="1153475" cy="997891"/>
        </a:xfrm>
        <a:prstGeom prst="hexagon">
          <a:avLst>
            <a:gd name="adj" fmla="val 28570"/>
            <a:gd name="vf" fmla="val 115470"/>
          </a:avLst>
        </a:prstGeom>
        <a:solidFill>
          <a:schemeClr val="lt1">
            <a:hueOff val="0"/>
            <a:satOff val="0"/>
            <a:lumOff val="0"/>
            <a:alphaOff val="0"/>
          </a:schemeClr>
        </a:solidFill>
        <a:ln w="19050" cap="flat" cmpd="sng" algn="ctr">
          <a:solidFill>
            <a:schemeClr val="accent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r>
            <a:rPr lang="en-US" sz="800" kern="1200" dirty="0">
              <a:latin typeface="Arial Black" panose="020B0A04020102020204" pitchFamily="34" charset="0"/>
            </a:rPr>
            <a:t>Activity structure</a:t>
          </a:r>
          <a:endParaRPr lang="en-NL" sz="800" kern="1200" dirty="0">
            <a:latin typeface="Arial Black" panose="020B0A04020102020204" pitchFamily="34" charset="0"/>
          </a:endParaRPr>
        </a:p>
      </dsp:txBody>
      <dsp:txXfrm>
        <a:off x="1929573" y="165372"/>
        <a:ext cx="771165" cy="667147"/>
      </dsp:txXfrm>
    </dsp:sp>
    <dsp:sp modelId="{F02F5BC4-4C26-4814-AD2E-9C414AD95BF2}">
      <dsp:nvSpPr>
        <dsp:cNvPr id="0" name=""/>
        <dsp:cNvSpPr/>
      </dsp:nvSpPr>
      <dsp:spPr>
        <a:xfrm>
          <a:off x="3109951" y="1380296"/>
          <a:ext cx="531063" cy="457581"/>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5600D-FA14-44E1-B7A6-7BAF1C9D4D78}">
      <dsp:nvSpPr>
        <dsp:cNvPr id="0" name=""/>
        <dsp:cNvSpPr/>
      </dsp:nvSpPr>
      <dsp:spPr>
        <a:xfrm>
          <a:off x="2796289" y="613770"/>
          <a:ext cx="1153475" cy="997891"/>
        </a:xfrm>
        <a:prstGeom prst="hexagon">
          <a:avLst>
            <a:gd name="adj" fmla="val 28570"/>
            <a:gd name="vf" fmla="val 115470"/>
          </a:avLst>
        </a:prstGeom>
        <a:solidFill>
          <a:schemeClr val="lt1">
            <a:hueOff val="0"/>
            <a:satOff val="0"/>
            <a:lumOff val="0"/>
            <a:alphaOff val="0"/>
          </a:schemeClr>
        </a:solidFill>
        <a:ln w="19050" cap="flat" cmpd="sng" algn="ctr">
          <a:solidFill>
            <a:schemeClr val="accent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r>
            <a:rPr lang="en-US" sz="800" kern="1200" dirty="0">
              <a:latin typeface="Arial Black" panose="020B0A04020102020204" pitchFamily="34" charset="0"/>
            </a:rPr>
            <a:t>Basic info</a:t>
          </a:r>
          <a:endParaRPr lang="en-NL" sz="800" kern="1200" dirty="0">
            <a:latin typeface="Arial Black" panose="020B0A04020102020204" pitchFamily="34" charset="0"/>
          </a:endParaRPr>
        </a:p>
      </dsp:txBody>
      <dsp:txXfrm>
        <a:off x="2987444" y="779142"/>
        <a:ext cx="771165" cy="667147"/>
      </dsp:txXfrm>
    </dsp:sp>
    <dsp:sp modelId="{C2224DC5-A372-434C-99A9-7DCA2B7803FB}">
      <dsp:nvSpPr>
        <dsp:cNvPr id="0" name=""/>
        <dsp:cNvSpPr/>
      </dsp:nvSpPr>
      <dsp:spPr>
        <a:xfrm>
          <a:off x="2679403" y="2345920"/>
          <a:ext cx="531063" cy="457581"/>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E0A7C-4444-41D6-A49A-435D36965C79}">
      <dsp:nvSpPr>
        <dsp:cNvPr id="0" name=""/>
        <dsp:cNvSpPr/>
      </dsp:nvSpPr>
      <dsp:spPr>
        <a:xfrm>
          <a:off x="2796289" y="1820371"/>
          <a:ext cx="1153475" cy="997891"/>
        </a:xfrm>
        <a:prstGeom prst="hexagon">
          <a:avLst>
            <a:gd name="adj" fmla="val 28570"/>
            <a:gd name="vf" fmla="val 115470"/>
          </a:avLst>
        </a:prstGeom>
        <a:solidFill>
          <a:schemeClr val="lt1">
            <a:hueOff val="0"/>
            <a:satOff val="0"/>
            <a:lumOff val="0"/>
            <a:alphaOff val="0"/>
          </a:schemeClr>
        </a:solidFill>
        <a:ln w="19050" cap="flat" cmpd="sng" algn="ctr">
          <a:solidFill>
            <a:schemeClr val="accent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r>
            <a:rPr lang="en-US" sz="800" kern="1200" dirty="0">
              <a:latin typeface="Arial Black" panose="020B0A04020102020204" pitchFamily="34" charset="0"/>
            </a:rPr>
            <a:t>Linking to partners</a:t>
          </a:r>
          <a:endParaRPr lang="en-NL" sz="800" kern="1200" dirty="0">
            <a:latin typeface="Arial Black" panose="020B0A04020102020204" pitchFamily="34" charset="0"/>
          </a:endParaRPr>
        </a:p>
      </dsp:txBody>
      <dsp:txXfrm>
        <a:off x="2987444" y="1985743"/>
        <a:ext cx="771165" cy="667147"/>
      </dsp:txXfrm>
    </dsp:sp>
    <dsp:sp modelId="{3E929A0F-1C39-4C50-B850-844927B621AF}">
      <dsp:nvSpPr>
        <dsp:cNvPr id="0" name=""/>
        <dsp:cNvSpPr/>
      </dsp:nvSpPr>
      <dsp:spPr>
        <a:xfrm>
          <a:off x="1611382" y="2446156"/>
          <a:ext cx="531063" cy="457581"/>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C3414-690B-40D0-A0C8-8B2FE14E3E04}">
      <dsp:nvSpPr>
        <dsp:cNvPr id="0" name=""/>
        <dsp:cNvSpPr/>
      </dsp:nvSpPr>
      <dsp:spPr>
        <a:xfrm>
          <a:off x="1738418" y="2434828"/>
          <a:ext cx="1153475" cy="997891"/>
        </a:xfrm>
        <a:prstGeom prst="hexagon">
          <a:avLst>
            <a:gd name="adj" fmla="val 28570"/>
            <a:gd name="vf" fmla="val 115470"/>
          </a:avLst>
        </a:prstGeom>
        <a:solidFill>
          <a:schemeClr val="lt1">
            <a:hueOff val="0"/>
            <a:satOff val="0"/>
            <a:lumOff val="0"/>
            <a:alphaOff val="0"/>
          </a:schemeClr>
        </a:solidFill>
        <a:ln w="19050" cap="flat" cmpd="sng" algn="ctr">
          <a:solidFill>
            <a:schemeClr val="accent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r>
            <a:rPr lang="en-US" sz="800" kern="1200" dirty="0">
              <a:latin typeface="Arial Black" panose="020B0A04020102020204" pitchFamily="34" charset="0"/>
            </a:rPr>
            <a:t>Additional fields &amp; documents</a:t>
          </a:r>
          <a:endParaRPr lang="en-NL" sz="800" kern="1200" dirty="0">
            <a:latin typeface="Arial Black" panose="020B0A04020102020204" pitchFamily="34" charset="0"/>
          </a:endParaRPr>
        </a:p>
      </dsp:txBody>
      <dsp:txXfrm>
        <a:off x="1929573" y="2600200"/>
        <a:ext cx="771165" cy="667147"/>
      </dsp:txXfrm>
    </dsp:sp>
    <dsp:sp modelId="{F9374547-4197-4427-B340-320F04648791}">
      <dsp:nvSpPr>
        <dsp:cNvPr id="0" name=""/>
        <dsp:cNvSpPr/>
      </dsp:nvSpPr>
      <dsp:spPr>
        <a:xfrm>
          <a:off x="981440" y="1591065"/>
          <a:ext cx="531063" cy="457581"/>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13367-71CB-4FBC-9F39-54F2FAEFC7FE}">
      <dsp:nvSpPr>
        <dsp:cNvPr id="0" name=""/>
        <dsp:cNvSpPr/>
      </dsp:nvSpPr>
      <dsp:spPr>
        <a:xfrm>
          <a:off x="675636" y="1821057"/>
          <a:ext cx="1153475" cy="997891"/>
        </a:xfrm>
        <a:prstGeom prst="hexagon">
          <a:avLst>
            <a:gd name="adj" fmla="val 28570"/>
            <a:gd name="vf" fmla="val 115470"/>
          </a:avLst>
        </a:prstGeom>
        <a:solidFill>
          <a:schemeClr val="lt1">
            <a:hueOff val="0"/>
            <a:satOff val="0"/>
            <a:lumOff val="0"/>
            <a:alphaOff val="0"/>
          </a:schemeClr>
        </a:solidFill>
        <a:ln w="19050" cap="flat" cmpd="sng" algn="ctr">
          <a:solidFill>
            <a:schemeClr val="accent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r>
            <a:rPr lang="en-US" sz="800" kern="1200" dirty="0">
              <a:latin typeface="Arial Black" panose="020B0A04020102020204" pitchFamily="34" charset="0"/>
            </a:rPr>
            <a:t>Financial data</a:t>
          </a:r>
          <a:endParaRPr lang="en-NL" sz="800" kern="1200" dirty="0">
            <a:latin typeface="Arial Black" panose="020B0A04020102020204" pitchFamily="34" charset="0"/>
          </a:endParaRPr>
        </a:p>
      </dsp:txBody>
      <dsp:txXfrm>
        <a:off x="866791" y="1986429"/>
        <a:ext cx="771165" cy="667147"/>
      </dsp:txXfrm>
    </dsp:sp>
    <dsp:sp modelId="{0D8F78C9-1144-42A8-B6A9-485BC8A73354}">
      <dsp:nvSpPr>
        <dsp:cNvPr id="0" name=""/>
        <dsp:cNvSpPr/>
      </dsp:nvSpPr>
      <dsp:spPr>
        <a:xfrm>
          <a:off x="675636" y="612397"/>
          <a:ext cx="1153475" cy="997891"/>
        </a:xfrm>
        <a:prstGeom prst="hexagon">
          <a:avLst>
            <a:gd name="adj" fmla="val 28570"/>
            <a:gd name="vf" fmla="val 115470"/>
          </a:avLst>
        </a:prstGeom>
        <a:solidFill>
          <a:schemeClr val="lt1">
            <a:hueOff val="0"/>
            <a:satOff val="0"/>
            <a:lumOff val="0"/>
            <a:alphaOff val="0"/>
          </a:schemeClr>
        </a:solidFill>
        <a:ln w="19050" cap="flat" cmpd="sng" algn="ctr">
          <a:solidFill>
            <a:schemeClr val="accent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r>
            <a:rPr lang="en-US" sz="800" kern="1200" dirty="0">
              <a:latin typeface="Arial Black" panose="020B0A04020102020204" pitchFamily="34" charset="0"/>
            </a:rPr>
            <a:t>Results</a:t>
          </a:r>
          <a:endParaRPr lang="en-NL" sz="800" kern="1200" dirty="0">
            <a:latin typeface="Arial Black" panose="020B0A04020102020204" pitchFamily="34" charset="0"/>
          </a:endParaRPr>
        </a:p>
      </dsp:txBody>
      <dsp:txXfrm>
        <a:off x="866791" y="777769"/>
        <a:ext cx="771165" cy="6671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377CC-EFC3-4800-BA65-30D21DD2BB05}">
      <dsp:nvSpPr>
        <dsp:cNvPr id="0" name=""/>
        <dsp:cNvSpPr/>
      </dsp:nvSpPr>
      <dsp:spPr>
        <a:xfrm>
          <a:off x="0" y="5064"/>
          <a:ext cx="6959172" cy="730080"/>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Verdana" panose="020B0604030504040204" pitchFamily="34" charset="0"/>
              <a:ea typeface="Verdana" panose="020B0604030504040204" pitchFamily="34" charset="0"/>
            </a:rPr>
            <a:t>Welcome &amp; House rules</a:t>
          </a:r>
          <a:endParaRPr lang="en-US" sz="2000" kern="1200" dirty="0">
            <a:latin typeface="Verdana" panose="020B0604030504040204" pitchFamily="34" charset="0"/>
            <a:ea typeface="Verdana" panose="020B0604030504040204" pitchFamily="34" charset="0"/>
          </a:endParaRPr>
        </a:p>
      </dsp:txBody>
      <dsp:txXfrm>
        <a:off x="35640" y="40704"/>
        <a:ext cx="6887892" cy="658800"/>
      </dsp:txXfrm>
    </dsp:sp>
    <dsp:sp modelId="{65C0F2CE-96D4-4C43-8A01-A74616EA3D1E}">
      <dsp:nvSpPr>
        <dsp:cNvPr id="0" name=""/>
        <dsp:cNvSpPr/>
      </dsp:nvSpPr>
      <dsp:spPr>
        <a:xfrm>
          <a:off x="0" y="847464"/>
          <a:ext cx="6959172" cy="730080"/>
        </a:xfrm>
        <a:prstGeom prst="roundRect">
          <a:avLst/>
        </a:prstGeom>
        <a:solidFill>
          <a:schemeClr val="accent1">
            <a:shade val="80000"/>
            <a:hueOff val="156305"/>
            <a:satOff val="-17904"/>
            <a:lumOff val="98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Verdana" panose="020B0604030504040204" pitchFamily="34" charset="0"/>
              <a:ea typeface="Verdana" panose="020B0604030504040204" pitchFamily="34" charset="0"/>
            </a:rPr>
            <a:t>Introduction: why IATI?</a:t>
          </a:r>
          <a:endParaRPr lang="en-US" sz="2000" kern="1200" dirty="0">
            <a:latin typeface="Verdana" panose="020B0604030504040204" pitchFamily="34" charset="0"/>
            <a:ea typeface="Verdana" panose="020B0604030504040204" pitchFamily="34" charset="0"/>
          </a:endParaRPr>
        </a:p>
      </dsp:txBody>
      <dsp:txXfrm>
        <a:off x="35640" y="883104"/>
        <a:ext cx="6887892" cy="658800"/>
      </dsp:txXfrm>
    </dsp:sp>
    <dsp:sp modelId="{D1073804-65A6-4CDE-BCDA-B7655D7D805A}">
      <dsp:nvSpPr>
        <dsp:cNvPr id="0" name=""/>
        <dsp:cNvSpPr/>
      </dsp:nvSpPr>
      <dsp:spPr>
        <a:xfrm>
          <a:off x="0" y="1698562"/>
          <a:ext cx="6959172" cy="730080"/>
        </a:xfrm>
        <a:prstGeom prst="roundRect">
          <a:avLst/>
        </a:prstGeom>
        <a:solidFill>
          <a:schemeClr val="accent1">
            <a:shade val="80000"/>
            <a:hueOff val="312610"/>
            <a:satOff val="-35807"/>
            <a:lumOff val="19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Verdana" panose="020B0604030504040204" pitchFamily="34" charset="0"/>
              <a:ea typeface="Verdana" panose="020B0604030504040204" pitchFamily="34" charset="0"/>
            </a:rPr>
            <a:t>What is IATI &amp; how does it work?</a:t>
          </a:r>
          <a:endParaRPr lang="en-US" sz="2000" kern="1200" dirty="0">
            <a:latin typeface="Verdana" panose="020B0604030504040204" pitchFamily="34" charset="0"/>
            <a:ea typeface="Verdana" panose="020B0604030504040204" pitchFamily="34" charset="0"/>
          </a:endParaRPr>
        </a:p>
      </dsp:txBody>
      <dsp:txXfrm>
        <a:off x="35640" y="1734202"/>
        <a:ext cx="6887892" cy="658800"/>
      </dsp:txXfrm>
    </dsp:sp>
    <dsp:sp modelId="{D79A2D31-7052-4872-B07D-DE932FB91F09}">
      <dsp:nvSpPr>
        <dsp:cNvPr id="0" name=""/>
        <dsp:cNvSpPr/>
      </dsp:nvSpPr>
      <dsp:spPr>
        <a:xfrm>
          <a:off x="0" y="2532264"/>
          <a:ext cx="6959172" cy="730080"/>
        </a:xfrm>
        <a:prstGeom prst="roundRect">
          <a:avLst/>
        </a:prstGeom>
        <a:solidFill>
          <a:schemeClr val="accent1">
            <a:shade val="80000"/>
            <a:hueOff val="468914"/>
            <a:satOff val="-53711"/>
            <a:lumOff val="294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Verdana" panose="020B0604030504040204" pitchFamily="34" charset="0"/>
              <a:ea typeface="Verdana" panose="020B0604030504040204" pitchFamily="34" charset="0"/>
            </a:rPr>
            <a:t>Guided implementation: how &amp; when?</a:t>
          </a:r>
          <a:endParaRPr lang="en-US" sz="2000" kern="1200" dirty="0">
            <a:latin typeface="Verdana" panose="020B0604030504040204" pitchFamily="34" charset="0"/>
            <a:ea typeface="Verdana" panose="020B0604030504040204" pitchFamily="34" charset="0"/>
          </a:endParaRPr>
        </a:p>
      </dsp:txBody>
      <dsp:txXfrm>
        <a:off x="35640" y="2567904"/>
        <a:ext cx="6887892" cy="658800"/>
      </dsp:txXfrm>
    </dsp:sp>
    <dsp:sp modelId="{7B3EBA13-9002-44EA-947F-BDF82E524EAB}">
      <dsp:nvSpPr>
        <dsp:cNvPr id="0" name=""/>
        <dsp:cNvSpPr/>
      </dsp:nvSpPr>
      <dsp:spPr>
        <a:xfrm>
          <a:off x="0" y="3374664"/>
          <a:ext cx="6959172" cy="730080"/>
        </a:xfrm>
        <a:prstGeom prst="roundRect">
          <a:avLst/>
        </a:prstGeom>
        <a:solidFill>
          <a:schemeClr val="accent1">
            <a:shade val="80000"/>
            <a:hueOff val="625219"/>
            <a:satOff val="-71615"/>
            <a:lumOff val="392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Verdana" panose="020B0604030504040204" pitchFamily="34" charset="0"/>
              <a:ea typeface="Verdana" panose="020B0604030504040204" pitchFamily="34" charset="0"/>
            </a:rPr>
            <a:t>Get started: homework for the next webinar</a:t>
          </a:r>
          <a:endParaRPr lang="en-US" sz="2000" kern="1200" dirty="0">
            <a:latin typeface="Verdana" panose="020B0604030504040204" pitchFamily="34" charset="0"/>
            <a:ea typeface="Verdana" panose="020B0604030504040204" pitchFamily="34" charset="0"/>
          </a:endParaRPr>
        </a:p>
      </dsp:txBody>
      <dsp:txXfrm>
        <a:off x="35640" y="3410304"/>
        <a:ext cx="6887892" cy="658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F0C30-CB8A-486B-9295-97F289DC3314}">
      <dsp:nvSpPr>
        <dsp:cNvPr id="0" name=""/>
        <dsp:cNvSpPr/>
      </dsp:nvSpPr>
      <dsp:spPr>
        <a:xfrm>
          <a:off x="0" y="531472"/>
          <a:ext cx="9445752" cy="3685500"/>
        </a:xfrm>
        <a:prstGeom prst="rect">
          <a:avLst/>
        </a:prstGeom>
        <a:solidFill>
          <a:schemeClr val="lt1">
            <a:alpha val="90000"/>
            <a:hueOff val="0"/>
            <a:satOff val="0"/>
            <a:lumOff val="0"/>
            <a:alphaOff val="0"/>
          </a:schemeClr>
        </a:solidFill>
        <a:ln w="2540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3095" tIns="1353820" rIns="73309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Verdana" panose="020B0604030504040204" pitchFamily="34" charset="0"/>
              <a:ea typeface="Verdana" panose="020B0604030504040204" pitchFamily="34" charset="0"/>
            </a:rPr>
            <a:t>Please mute your microphone.</a:t>
          </a:r>
        </a:p>
        <a:p>
          <a:pPr marL="171450" lvl="1" indent="-171450" algn="l" defTabSz="800100">
            <a:lnSpc>
              <a:spcPct val="90000"/>
            </a:lnSpc>
            <a:spcBef>
              <a:spcPct val="0"/>
            </a:spcBef>
            <a:spcAft>
              <a:spcPct val="15000"/>
            </a:spcAft>
            <a:buChar char="•"/>
          </a:pPr>
          <a:r>
            <a:rPr lang="en-US" sz="1800" kern="1200" dirty="0">
              <a:latin typeface="Verdana" panose="020B0604030504040204" pitchFamily="34" charset="0"/>
              <a:ea typeface="Verdana" panose="020B0604030504040204" pitchFamily="34" charset="0"/>
            </a:rPr>
            <a:t>Please change your name to also include your organization.</a:t>
          </a:r>
        </a:p>
        <a:p>
          <a:pPr marL="171450" lvl="1" indent="-171450" algn="l" defTabSz="800100">
            <a:lnSpc>
              <a:spcPct val="90000"/>
            </a:lnSpc>
            <a:spcBef>
              <a:spcPct val="0"/>
            </a:spcBef>
            <a:spcAft>
              <a:spcPct val="15000"/>
            </a:spcAft>
            <a:buChar char="•"/>
          </a:pPr>
          <a:r>
            <a:rPr lang="en-US" sz="1800" kern="1200" dirty="0">
              <a:latin typeface="Verdana" panose="020B0604030504040204" pitchFamily="34" charset="0"/>
              <a:ea typeface="Verdana" panose="020B0604030504040204" pitchFamily="34" charset="0"/>
            </a:rPr>
            <a:t>If you have a bad connection, use the PowerPoint that was sent with the invitation and switch to audio.</a:t>
          </a:r>
        </a:p>
        <a:p>
          <a:pPr marL="171450" lvl="1" indent="-171450" algn="l" defTabSz="800100">
            <a:lnSpc>
              <a:spcPct val="90000"/>
            </a:lnSpc>
            <a:spcBef>
              <a:spcPct val="0"/>
            </a:spcBef>
            <a:spcAft>
              <a:spcPct val="15000"/>
            </a:spcAft>
            <a:buChar char="•"/>
          </a:pPr>
          <a:r>
            <a:rPr lang="en-US" sz="1800" kern="1200" dirty="0">
              <a:latin typeface="Verdana" panose="020B0604030504040204" pitchFamily="34" charset="0"/>
              <a:ea typeface="Verdana" panose="020B0604030504040204" pitchFamily="34" charset="0"/>
            </a:rPr>
            <a:t>We will record this and post the recording online.</a:t>
          </a:r>
        </a:p>
        <a:p>
          <a:pPr marL="171450" lvl="1" indent="-171450" algn="l" defTabSz="800100">
            <a:lnSpc>
              <a:spcPct val="90000"/>
            </a:lnSpc>
            <a:spcBef>
              <a:spcPct val="0"/>
            </a:spcBef>
            <a:spcAft>
              <a:spcPct val="15000"/>
            </a:spcAft>
            <a:buChar char="•"/>
          </a:pPr>
          <a:r>
            <a:rPr lang="en-US" sz="1800" kern="1200" dirty="0">
              <a:latin typeface="Verdana" panose="020B0604030504040204" pitchFamily="34" charset="0"/>
              <a:ea typeface="Verdana" panose="020B0604030504040204" pitchFamily="34" charset="0"/>
            </a:rPr>
            <a:t>We will all learn together, and you will not be the only one who needs more clarification. Please don’t be afraid to ask us to clarify things further. Please put your questions in the chat.</a:t>
          </a:r>
        </a:p>
      </dsp:txBody>
      <dsp:txXfrm>
        <a:off x="0" y="531472"/>
        <a:ext cx="9445752" cy="3685500"/>
      </dsp:txXfrm>
    </dsp:sp>
    <dsp:sp modelId="{2BCE8CA1-6E55-4971-B742-B710B73FB502}">
      <dsp:nvSpPr>
        <dsp:cNvPr id="0" name=""/>
        <dsp:cNvSpPr/>
      </dsp:nvSpPr>
      <dsp:spPr>
        <a:xfrm>
          <a:off x="472287" y="708194"/>
          <a:ext cx="6612026" cy="782678"/>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919" tIns="0" rIns="249919"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Verdana" panose="020B0604030504040204" pitchFamily="34" charset="0"/>
              <a:ea typeface="Verdana" panose="020B0604030504040204" pitchFamily="34" charset="0"/>
            </a:rPr>
            <a:t>Some house rules</a:t>
          </a:r>
        </a:p>
      </dsp:txBody>
      <dsp:txXfrm>
        <a:off x="510494" y="746401"/>
        <a:ext cx="6535612" cy="7062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D6542-05FC-40C8-9F5E-0AAA027EB28C}">
      <dsp:nvSpPr>
        <dsp:cNvPr id="0" name=""/>
        <dsp:cNvSpPr/>
      </dsp:nvSpPr>
      <dsp:spPr>
        <a:xfrm>
          <a:off x="2477656" y="1497609"/>
          <a:ext cx="1903526" cy="1646627"/>
        </a:xfrm>
        <a:prstGeom prst="hexagon">
          <a:avLst>
            <a:gd name="adj" fmla="val 28570"/>
            <a:gd name="vf" fmla="val 115470"/>
          </a:avLst>
        </a:prstGeom>
        <a:solidFill>
          <a:schemeClr val="tx2">
            <a:lumMod val="20000"/>
            <a:lumOff val="8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Black" panose="020B0A04020102020204" pitchFamily="34" charset="0"/>
            </a:rPr>
            <a:t>IATI Guided Implementation</a:t>
          </a:r>
          <a:endParaRPr lang="en-NL" sz="1100" kern="1200" dirty="0">
            <a:latin typeface="Arial Black" panose="020B0A04020102020204" pitchFamily="34" charset="0"/>
          </a:endParaRPr>
        </a:p>
      </dsp:txBody>
      <dsp:txXfrm>
        <a:off x="2793097" y="1770478"/>
        <a:ext cx="1272644" cy="1100889"/>
      </dsp:txXfrm>
    </dsp:sp>
    <dsp:sp modelId="{AC32C497-79BF-42B4-BFE1-F45312E0CE29}">
      <dsp:nvSpPr>
        <dsp:cNvPr id="0" name=""/>
        <dsp:cNvSpPr/>
      </dsp:nvSpPr>
      <dsp:spPr>
        <a:xfrm>
          <a:off x="3669630" y="709809"/>
          <a:ext cx="718195" cy="61882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838B2-399E-4951-AB93-42663409D990}">
      <dsp:nvSpPr>
        <dsp:cNvPr id="0" name=""/>
        <dsp:cNvSpPr/>
      </dsp:nvSpPr>
      <dsp:spPr>
        <a:xfrm>
          <a:off x="2652999" y="0"/>
          <a:ext cx="1559926" cy="1349519"/>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n-US" sz="1100" kern="1200" dirty="0">
              <a:latin typeface="Arial Black" panose="020B0A04020102020204" pitchFamily="34" charset="0"/>
            </a:rPr>
            <a:t>Activity structure</a:t>
          </a:r>
          <a:endParaRPr lang="en-NL" sz="1100" kern="1200" dirty="0">
            <a:latin typeface="Arial Black" panose="020B0A04020102020204" pitchFamily="34" charset="0"/>
          </a:endParaRPr>
        </a:p>
      </dsp:txBody>
      <dsp:txXfrm>
        <a:off x="2911512" y="223644"/>
        <a:ext cx="1042900" cy="902231"/>
      </dsp:txXfrm>
    </dsp:sp>
    <dsp:sp modelId="{F02F5BC4-4C26-4814-AD2E-9C414AD95BF2}">
      <dsp:nvSpPr>
        <dsp:cNvPr id="0" name=""/>
        <dsp:cNvSpPr/>
      </dsp:nvSpPr>
      <dsp:spPr>
        <a:xfrm>
          <a:off x="4507819" y="1866673"/>
          <a:ext cx="718195" cy="61882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5600D-FA14-44E1-B7A6-7BAF1C9D4D78}">
      <dsp:nvSpPr>
        <dsp:cNvPr id="0" name=""/>
        <dsp:cNvSpPr/>
      </dsp:nvSpPr>
      <dsp:spPr>
        <a:xfrm>
          <a:off x="4083632" y="830045"/>
          <a:ext cx="1559926" cy="1349519"/>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n-US" sz="1100" kern="1200" dirty="0">
              <a:latin typeface="Arial Black" panose="020B0A04020102020204" pitchFamily="34" charset="0"/>
            </a:rPr>
            <a:t>Basic info</a:t>
          </a:r>
          <a:endParaRPr lang="en-NL" sz="1100" kern="1200" dirty="0">
            <a:latin typeface="Arial Black" panose="020B0A04020102020204" pitchFamily="34" charset="0"/>
          </a:endParaRPr>
        </a:p>
      </dsp:txBody>
      <dsp:txXfrm>
        <a:off x="4342145" y="1053689"/>
        <a:ext cx="1042900" cy="902231"/>
      </dsp:txXfrm>
    </dsp:sp>
    <dsp:sp modelId="{C2224DC5-A372-434C-99A9-7DCA2B7803FB}">
      <dsp:nvSpPr>
        <dsp:cNvPr id="0" name=""/>
        <dsp:cNvSpPr/>
      </dsp:nvSpPr>
      <dsp:spPr>
        <a:xfrm>
          <a:off x="3925559" y="3172555"/>
          <a:ext cx="718195" cy="61882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E0A7C-4444-41D6-A49A-435D36965C79}">
      <dsp:nvSpPr>
        <dsp:cNvPr id="0" name=""/>
        <dsp:cNvSpPr/>
      </dsp:nvSpPr>
      <dsp:spPr>
        <a:xfrm>
          <a:off x="4083632" y="2461817"/>
          <a:ext cx="1559926" cy="1349519"/>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n-US" sz="1100" kern="1200" dirty="0">
              <a:latin typeface="Arial Black" panose="020B0A04020102020204" pitchFamily="34" charset="0"/>
            </a:rPr>
            <a:t>Linking to partners</a:t>
          </a:r>
          <a:endParaRPr lang="en-NL" sz="1100" kern="1200" dirty="0">
            <a:latin typeface="Arial Black" panose="020B0A04020102020204" pitchFamily="34" charset="0"/>
          </a:endParaRPr>
        </a:p>
      </dsp:txBody>
      <dsp:txXfrm>
        <a:off x="4342145" y="2685461"/>
        <a:ext cx="1042900" cy="902231"/>
      </dsp:txXfrm>
    </dsp:sp>
    <dsp:sp modelId="{3E929A0F-1C39-4C50-B850-844927B621AF}">
      <dsp:nvSpPr>
        <dsp:cNvPr id="0" name=""/>
        <dsp:cNvSpPr/>
      </dsp:nvSpPr>
      <dsp:spPr>
        <a:xfrm>
          <a:off x="2481198" y="3308110"/>
          <a:ext cx="718195" cy="61882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C3414-690B-40D0-A0C8-8B2FE14E3E04}">
      <dsp:nvSpPr>
        <dsp:cNvPr id="0" name=""/>
        <dsp:cNvSpPr/>
      </dsp:nvSpPr>
      <dsp:spPr>
        <a:xfrm>
          <a:off x="2652999" y="3292791"/>
          <a:ext cx="1559926" cy="1349519"/>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n-US" sz="1100" kern="1200" dirty="0">
              <a:latin typeface="Arial Black" panose="020B0A04020102020204" pitchFamily="34" charset="0"/>
            </a:rPr>
            <a:t>Additional fields &amp; documents</a:t>
          </a:r>
          <a:endParaRPr lang="en-NL" sz="1100" kern="1200" dirty="0">
            <a:latin typeface="Arial Black" panose="020B0A04020102020204" pitchFamily="34" charset="0"/>
          </a:endParaRPr>
        </a:p>
      </dsp:txBody>
      <dsp:txXfrm>
        <a:off x="2911512" y="3516435"/>
        <a:ext cx="1042900" cy="902231"/>
      </dsp:txXfrm>
    </dsp:sp>
    <dsp:sp modelId="{F9374547-4197-4427-B340-320F04648791}">
      <dsp:nvSpPr>
        <dsp:cNvPr id="0" name=""/>
        <dsp:cNvSpPr/>
      </dsp:nvSpPr>
      <dsp:spPr>
        <a:xfrm>
          <a:off x="1629283" y="2151711"/>
          <a:ext cx="718195" cy="61882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13367-71CB-4FBC-9F39-54F2FAEFC7FE}">
      <dsp:nvSpPr>
        <dsp:cNvPr id="0" name=""/>
        <dsp:cNvSpPr/>
      </dsp:nvSpPr>
      <dsp:spPr>
        <a:xfrm>
          <a:off x="1215723" y="2462745"/>
          <a:ext cx="1559926" cy="1349519"/>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n-US" sz="1100" kern="1200" dirty="0">
              <a:latin typeface="Arial Black" panose="020B0A04020102020204" pitchFamily="34" charset="0"/>
            </a:rPr>
            <a:t>Financial data</a:t>
          </a:r>
          <a:endParaRPr lang="en-NL" sz="1100" kern="1200" dirty="0">
            <a:latin typeface="Arial Black" panose="020B0A04020102020204" pitchFamily="34" charset="0"/>
          </a:endParaRPr>
        </a:p>
      </dsp:txBody>
      <dsp:txXfrm>
        <a:off x="1474236" y="2686389"/>
        <a:ext cx="1042900" cy="902231"/>
      </dsp:txXfrm>
    </dsp:sp>
    <dsp:sp modelId="{0D8F78C9-1144-42A8-B6A9-485BC8A73354}">
      <dsp:nvSpPr>
        <dsp:cNvPr id="0" name=""/>
        <dsp:cNvSpPr/>
      </dsp:nvSpPr>
      <dsp:spPr>
        <a:xfrm>
          <a:off x="1215723" y="828188"/>
          <a:ext cx="1559926" cy="1349519"/>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n-US" sz="1100" kern="1200" dirty="0">
              <a:latin typeface="Arial Black" panose="020B0A04020102020204" pitchFamily="34" charset="0"/>
            </a:rPr>
            <a:t>Results</a:t>
          </a:r>
          <a:endParaRPr lang="en-NL" sz="1100" kern="1200" dirty="0">
            <a:latin typeface="Arial Black" panose="020B0A04020102020204" pitchFamily="34" charset="0"/>
          </a:endParaRPr>
        </a:p>
      </dsp:txBody>
      <dsp:txXfrm>
        <a:off x="1474236" y="1051832"/>
        <a:ext cx="1042900" cy="9022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D6542-05FC-40C8-9F5E-0AAA027EB28C}">
      <dsp:nvSpPr>
        <dsp:cNvPr id="0" name=""/>
        <dsp:cNvSpPr/>
      </dsp:nvSpPr>
      <dsp:spPr>
        <a:xfrm>
          <a:off x="892457" y="518316"/>
          <a:ext cx="658802" cy="569890"/>
        </a:xfrm>
        <a:prstGeom prst="hexagon">
          <a:avLst>
            <a:gd name="adj" fmla="val 28570"/>
            <a:gd name="vf" fmla="val 115470"/>
          </a:avLst>
        </a:prstGeom>
        <a:solidFill>
          <a:schemeClr val="tx2">
            <a:lumMod val="20000"/>
            <a:lumOff val="8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latin typeface="Arial Black" panose="020B0A04020102020204" pitchFamily="34" charset="0"/>
            </a:rPr>
            <a:t>IATI Guided Implementation</a:t>
          </a:r>
          <a:endParaRPr lang="en-NL" sz="700" kern="1200" dirty="0">
            <a:latin typeface="Arial Black" panose="020B0A04020102020204" pitchFamily="34" charset="0"/>
          </a:endParaRPr>
        </a:p>
      </dsp:txBody>
      <dsp:txXfrm>
        <a:off x="1001630" y="612755"/>
        <a:ext cx="440456" cy="381012"/>
      </dsp:txXfrm>
    </dsp:sp>
    <dsp:sp modelId="{AC32C497-79BF-42B4-BFE1-F45312E0CE29}">
      <dsp:nvSpPr>
        <dsp:cNvPr id="0" name=""/>
        <dsp:cNvSpPr/>
      </dsp:nvSpPr>
      <dsp:spPr>
        <a:xfrm>
          <a:off x="1304994" y="245661"/>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838B2-399E-4951-AB93-42663409D990}">
      <dsp:nvSpPr>
        <dsp:cNvPr id="0" name=""/>
        <dsp:cNvSpPr/>
      </dsp:nvSpPr>
      <dsp:spPr>
        <a:xfrm>
          <a:off x="953142" y="0"/>
          <a:ext cx="539883" cy="467063"/>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 tIns="2540" rIns="2540" bIns="2540" numCol="1" spcCol="1270" anchor="b" anchorCtr="0">
          <a:noAutofit/>
        </a:bodyPr>
        <a:lstStyle/>
        <a:p>
          <a:pPr marL="0" lvl="0" indent="0" algn="ctr" defTabSz="88900">
            <a:lnSpc>
              <a:spcPct val="90000"/>
            </a:lnSpc>
            <a:spcBef>
              <a:spcPct val="0"/>
            </a:spcBef>
            <a:spcAft>
              <a:spcPct val="35000"/>
            </a:spcAft>
            <a:buNone/>
          </a:pPr>
          <a:r>
            <a:rPr lang="en-US" sz="200" kern="1200" dirty="0">
              <a:solidFill>
                <a:schemeClr val="bg1"/>
              </a:solidFill>
              <a:latin typeface="Arial Black" panose="020B0A04020102020204" pitchFamily="34" charset="0"/>
            </a:rPr>
            <a:t>Activity structure</a:t>
          </a:r>
          <a:endParaRPr lang="en-NL" sz="200" kern="1200" dirty="0">
            <a:solidFill>
              <a:schemeClr val="bg1"/>
            </a:solidFill>
            <a:latin typeface="Arial Black" panose="020B0A04020102020204" pitchFamily="34" charset="0"/>
          </a:endParaRPr>
        </a:p>
      </dsp:txBody>
      <dsp:txXfrm>
        <a:off x="1042612" y="77402"/>
        <a:ext cx="360943" cy="312259"/>
      </dsp:txXfrm>
    </dsp:sp>
    <dsp:sp modelId="{F02F5BC4-4C26-4814-AD2E-9C414AD95BF2}">
      <dsp:nvSpPr>
        <dsp:cNvPr id="0" name=""/>
        <dsp:cNvSpPr/>
      </dsp:nvSpPr>
      <dsp:spPr>
        <a:xfrm>
          <a:off x="1595088" y="64604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5600D-FA14-44E1-B7A6-7BAF1C9D4D78}">
      <dsp:nvSpPr>
        <dsp:cNvPr id="0" name=""/>
        <dsp:cNvSpPr/>
      </dsp:nvSpPr>
      <dsp:spPr>
        <a:xfrm>
          <a:off x="1448279" y="287275"/>
          <a:ext cx="539883" cy="467063"/>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 tIns="2540" rIns="2540" bIns="2540" numCol="1" spcCol="1270" anchor="b" anchorCtr="0">
          <a:noAutofit/>
        </a:bodyPr>
        <a:lstStyle/>
        <a:p>
          <a:pPr marL="0" lvl="0" indent="0" algn="ctr" defTabSz="88900">
            <a:lnSpc>
              <a:spcPct val="90000"/>
            </a:lnSpc>
            <a:spcBef>
              <a:spcPct val="0"/>
            </a:spcBef>
            <a:spcAft>
              <a:spcPct val="35000"/>
            </a:spcAft>
            <a:buNone/>
          </a:pPr>
          <a:r>
            <a:rPr lang="en-US" sz="200" kern="1200" dirty="0">
              <a:solidFill>
                <a:srgbClr val="FFFFFF"/>
              </a:solidFill>
              <a:latin typeface="Arial Black" panose="020B0A04020102020204" pitchFamily="34" charset="0"/>
            </a:rPr>
            <a:t>Basic info</a:t>
          </a:r>
          <a:endParaRPr lang="en-NL" sz="200" kern="1200" dirty="0">
            <a:solidFill>
              <a:srgbClr val="FFFFFF"/>
            </a:solidFill>
            <a:latin typeface="Arial Black" panose="020B0A04020102020204" pitchFamily="34" charset="0"/>
          </a:endParaRPr>
        </a:p>
      </dsp:txBody>
      <dsp:txXfrm>
        <a:off x="1537749" y="364677"/>
        <a:ext cx="360943" cy="312259"/>
      </dsp:txXfrm>
    </dsp:sp>
    <dsp:sp modelId="{C2224DC5-A372-434C-99A9-7DCA2B7803FB}">
      <dsp:nvSpPr>
        <dsp:cNvPr id="0" name=""/>
        <dsp:cNvSpPr/>
      </dsp:nvSpPr>
      <dsp:spPr>
        <a:xfrm>
          <a:off x="1393570" y="109800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E0A7C-4444-41D6-A49A-435D36965C79}">
      <dsp:nvSpPr>
        <dsp:cNvPr id="0" name=""/>
        <dsp:cNvSpPr/>
      </dsp:nvSpPr>
      <dsp:spPr>
        <a:xfrm>
          <a:off x="1448279" y="852024"/>
          <a:ext cx="539883" cy="467063"/>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 tIns="2540" rIns="2540" bIns="2540" numCol="1" spcCol="1270" anchor="b" anchorCtr="0">
          <a:noAutofit/>
        </a:bodyPr>
        <a:lstStyle/>
        <a:p>
          <a:pPr marL="0" lvl="0" indent="0" algn="ctr" defTabSz="88900">
            <a:lnSpc>
              <a:spcPct val="90000"/>
            </a:lnSpc>
            <a:spcBef>
              <a:spcPct val="0"/>
            </a:spcBef>
            <a:spcAft>
              <a:spcPct val="35000"/>
            </a:spcAft>
            <a:buNone/>
          </a:pPr>
          <a:r>
            <a:rPr lang="en-US" sz="200" kern="1200" dirty="0">
              <a:solidFill>
                <a:srgbClr val="FFFFFF"/>
              </a:solidFill>
              <a:latin typeface="Arial Black" panose="020B0A04020102020204" pitchFamily="34" charset="0"/>
            </a:rPr>
            <a:t>Linking to partners</a:t>
          </a:r>
          <a:endParaRPr lang="en-NL" sz="200" kern="1200" dirty="0">
            <a:solidFill>
              <a:srgbClr val="FFFFFF"/>
            </a:solidFill>
            <a:latin typeface="Arial Black" panose="020B0A04020102020204" pitchFamily="34" charset="0"/>
          </a:endParaRPr>
        </a:p>
      </dsp:txBody>
      <dsp:txXfrm>
        <a:off x="1537749" y="929426"/>
        <a:ext cx="360943" cy="312259"/>
      </dsp:txXfrm>
    </dsp:sp>
    <dsp:sp modelId="{3E929A0F-1C39-4C50-B850-844927B621AF}">
      <dsp:nvSpPr>
        <dsp:cNvPr id="0" name=""/>
        <dsp:cNvSpPr/>
      </dsp:nvSpPr>
      <dsp:spPr>
        <a:xfrm>
          <a:off x="893683" y="1144923"/>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C3414-690B-40D0-A0C8-8B2FE14E3E04}">
      <dsp:nvSpPr>
        <dsp:cNvPr id="0" name=""/>
        <dsp:cNvSpPr/>
      </dsp:nvSpPr>
      <dsp:spPr>
        <a:xfrm>
          <a:off x="953142" y="1139620"/>
          <a:ext cx="539883" cy="467063"/>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 tIns="2540" rIns="2540" bIns="2540" numCol="1" spcCol="1270" anchor="b" anchorCtr="0">
          <a:noAutofit/>
        </a:bodyPr>
        <a:lstStyle/>
        <a:p>
          <a:pPr marL="0" lvl="0" indent="0" algn="ctr" defTabSz="88900">
            <a:lnSpc>
              <a:spcPct val="90000"/>
            </a:lnSpc>
            <a:spcBef>
              <a:spcPct val="0"/>
            </a:spcBef>
            <a:spcAft>
              <a:spcPct val="35000"/>
            </a:spcAft>
            <a:buNone/>
          </a:pPr>
          <a:r>
            <a:rPr lang="en-US" sz="200" kern="1200" dirty="0">
              <a:solidFill>
                <a:srgbClr val="FFFFFF"/>
              </a:solidFill>
              <a:latin typeface="Arial Black" panose="020B0A04020102020204" pitchFamily="34" charset="0"/>
            </a:rPr>
            <a:t>Additional fields &amp; documents</a:t>
          </a:r>
          <a:endParaRPr lang="en-NL" sz="200" kern="1200" dirty="0">
            <a:solidFill>
              <a:srgbClr val="FFFFFF"/>
            </a:solidFill>
            <a:latin typeface="Arial Black" panose="020B0A04020102020204" pitchFamily="34" charset="0"/>
          </a:endParaRPr>
        </a:p>
      </dsp:txBody>
      <dsp:txXfrm>
        <a:off x="1042612" y="1217022"/>
        <a:ext cx="360943" cy="312259"/>
      </dsp:txXfrm>
    </dsp:sp>
    <dsp:sp modelId="{F9374547-4197-4427-B340-320F04648791}">
      <dsp:nvSpPr>
        <dsp:cNvPr id="0" name=""/>
        <dsp:cNvSpPr/>
      </dsp:nvSpPr>
      <dsp:spPr>
        <a:xfrm>
          <a:off x="598839" y="744698"/>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13367-71CB-4FBC-9F39-54F2FAEFC7FE}">
      <dsp:nvSpPr>
        <dsp:cNvPr id="0" name=""/>
        <dsp:cNvSpPr/>
      </dsp:nvSpPr>
      <dsp:spPr>
        <a:xfrm>
          <a:off x="455707" y="852345"/>
          <a:ext cx="539883" cy="467063"/>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 tIns="2540" rIns="2540" bIns="2540" numCol="1" spcCol="1270" anchor="b" anchorCtr="0">
          <a:noAutofit/>
        </a:bodyPr>
        <a:lstStyle/>
        <a:p>
          <a:pPr marL="0" lvl="0" indent="0" algn="ctr" defTabSz="88900">
            <a:lnSpc>
              <a:spcPct val="90000"/>
            </a:lnSpc>
            <a:spcBef>
              <a:spcPct val="0"/>
            </a:spcBef>
            <a:spcAft>
              <a:spcPct val="35000"/>
            </a:spcAft>
            <a:buNone/>
          </a:pPr>
          <a:r>
            <a:rPr lang="en-US" sz="200" kern="1200" dirty="0">
              <a:solidFill>
                <a:srgbClr val="FFFFFF"/>
              </a:solidFill>
              <a:latin typeface="Arial Black" panose="020B0A04020102020204" pitchFamily="34" charset="0"/>
            </a:rPr>
            <a:t>Financial data</a:t>
          </a:r>
          <a:endParaRPr lang="en-NL" sz="200" kern="1200" dirty="0">
            <a:solidFill>
              <a:srgbClr val="FFFFFF"/>
            </a:solidFill>
            <a:latin typeface="Arial Black" panose="020B0A04020102020204" pitchFamily="34" charset="0"/>
          </a:endParaRPr>
        </a:p>
      </dsp:txBody>
      <dsp:txXfrm>
        <a:off x="545177" y="929747"/>
        <a:ext cx="360943" cy="312259"/>
      </dsp:txXfrm>
    </dsp:sp>
    <dsp:sp modelId="{0D8F78C9-1144-42A8-B6A9-485BC8A73354}">
      <dsp:nvSpPr>
        <dsp:cNvPr id="0" name=""/>
        <dsp:cNvSpPr/>
      </dsp:nvSpPr>
      <dsp:spPr>
        <a:xfrm>
          <a:off x="455707" y="286632"/>
          <a:ext cx="539883" cy="467063"/>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 tIns="2540" rIns="2540" bIns="2540" numCol="1" spcCol="1270" anchor="b" anchorCtr="0">
          <a:noAutofit/>
        </a:bodyPr>
        <a:lstStyle/>
        <a:p>
          <a:pPr marL="0" lvl="0" indent="0" algn="ctr" defTabSz="88900">
            <a:lnSpc>
              <a:spcPct val="90000"/>
            </a:lnSpc>
            <a:spcBef>
              <a:spcPct val="0"/>
            </a:spcBef>
            <a:spcAft>
              <a:spcPct val="35000"/>
            </a:spcAft>
            <a:buNone/>
          </a:pPr>
          <a:r>
            <a:rPr lang="en-US" sz="200" kern="1200" dirty="0">
              <a:solidFill>
                <a:srgbClr val="FFFFFF"/>
              </a:solidFill>
              <a:latin typeface="Arial Black" panose="020B0A04020102020204" pitchFamily="34" charset="0"/>
            </a:rPr>
            <a:t>Results</a:t>
          </a:r>
          <a:endParaRPr lang="en-NL" sz="200" kern="1200" dirty="0">
            <a:solidFill>
              <a:srgbClr val="FFFFFF"/>
            </a:solidFill>
            <a:latin typeface="Arial Black" panose="020B0A04020102020204" pitchFamily="34" charset="0"/>
          </a:endParaRPr>
        </a:p>
      </dsp:txBody>
      <dsp:txXfrm>
        <a:off x="545177" y="364034"/>
        <a:ext cx="360943" cy="3122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8C3CE-34DD-4C89-869E-8FAC897BB8E9}">
      <dsp:nvSpPr>
        <dsp:cNvPr id="0" name=""/>
        <dsp:cNvSpPr/>
      </dsp:nvSpPr>
      <dsp:spPr>
        <a:xfrm rot="5400000">
          <a:off x="363794" y="2560970"/>
          <a:ext cx="1092534" cy="1817952"/>
        </a:xfrm>
        <a:prstGeom prst="corner">
          <a:avLst>
            <a:gd name="adj1" fmla="val 16120"/>
            <a:gd name="adj2" fmla="val 16110"/>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B3FF39-96F5-4BCD-90FC-B46CF7E4BEB2}">
      <dsp:nvSpPr>
        <dsp:cNvPr id="0" name=""/>
        <dsp:cNvSpPr/>
      </dsp:nvSpPr>
      <dsp:spPr>
        <a:xfrm>
          <a:off x="181423" y="3104146"/>
          <a:ext cx="1641257" cy="1438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latin typeface="Arial Black" panose="020B0A04020102020204" pitchFamily="34" charset="0"/>
            </a:rPr>
            <a:t>Kick-off – 19 April 2022</a:t>
          </a:r>
          <a:endParaRPr lang="x-none" sz="1200" kern="1200" dirty="0">
            <a:latin typeface="Arial Black" panose="020B0A04020102020204" pitchFamily="34" charset="0"/>
          </a:endParaRPr>
        </a:p>
      </dsp:txBody>
      <dsp:txXfrm>
        <a:off x="181423" y="3104146"/>
        <a:ext cx="1641257" cy="1438658"/>
      </dsp:txXfrm>
    </dsp:sp>
    <dsp:sp modelId="{76978096-7DB7-4E0C-8341-B49AB33358DA}">
      <dsp:nvSpPr>
        <dsp:cNvPr id="0" name=""/>
        <dsp:cNvSpPr/>
      </dsp:nvSpPr>
      <dsp:spPr>
        <a:xfrm>
          <a:off x="1513009" y="2427130"/>
          <a:ext cx="309671" cy="309671"/>
        </a:xfrm>
        <a:prstGeom prst="triangle">
          <a:avLst>
            <a:gd name="adj" fmla="val 100000"/>
          </a:avLst>
        </a:prstGeom>
        <a:solidFill>
          <a:schemeClr val="accent1">
            <a:shade val="80000"/>
            <a:hueOff val="78152"/>
            <a:satOff val="-8952"/>
            <a:lumOff val="4907"/>
            <a:alphaOff val="0"/>
          </a:schemeClr>
        </a:solidFill>
        <a:ln w="25400" cap="flat" cmpd="sng" algn="ctr">
          <a:solidFill>
            <a:schemeClr val="accent1">
              <a:shade val="80000"/>
              <a:hueOff val="78152"/>
              <a:satOff val="-8952"/>
              <a:lumOff val="490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FF9DFC-8D9F-485C-A482-1519FC9D2F88}">
      <dsp:nvSpPr>
        <dsp:cNvPr id="0" name=""/>
        <dsp:cNvSpPr/>
      </dsp:nvSpPr>
      <dsp:spPr>
        <a:xfrm rot="5400000">
          <a:off x="2373013" y="2063786"/>
          <a:ext cx="1092534" cy="1817952"/>
        </a:xfrm>
        <a:prstGeom prst="corner">
          <a:avLst>
            <a:gd name="adj1" fmla="val 16120"/>
            <a:gd name="adj2" fmla="val 16110"/>
          </a:avLst>
        </a:prstGeom>
        <a:solidFill>
          <a:schemeClr val="accent1">
            <a:shade val="80000"/>
            <a:hueOff val="156305"/>
            <a:satOff val="-17904"/>
            <a:lumOff val="9814"/>
            <a:alphaOff val="0"/>
          </a:schemeClr>
        </a:solidFill>
        <a:ln w="25400" cap="flat" cmpd="sng" algn="ctr">
          <a:solidFill>
            <a:schemeClr val="accent1">
              <a:shade val="80000"/>
              <a:hueOff val="156305"/>
              <a:satOff val="-17904"/>
              <a:lumOff val="98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E1E18E-0F13-4886-8B70-3CDA132DEFE4}">
      <dsp:nvSpPr>
        <dsp:cNvPr id="0" name=""/>
        <dsp:cNvSpPr/>
      </dsp:nvSpPr>
      <dsp:spPr>
        <a:xfrm>
          <a:off x="2190642" y="2606962"/>
          <a:ext cx="1641257" cy="1438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latin typeface="Arial Black" panose="020B0A04020102020204" pitchFamily="34" charset="0"/>
            </a:rPr>
            <a:t>23 May 2022</a:t>
          </a:r>
          <a:endParaRPr lang="x-none" sz="1200" kern="1200" dirty="0">
            <a:latin typeface="Arial Black" panose="020B0A04020102020204" pitchFamily="34" charset="0"/>
          </a:endParaRPr>
        </a:p>
      </dsp:txBody>
      <dsp:txXfrm>
        <a:off x="2190642" y="2606962"/>
        <a:ext cx="1641257" cy="1438658"/>
      </dsp:txXfrm>
    </dsp:sp>
    <dsp:sp modelId="{A381A8BC-8D08-4CA4-9FBF-576D8AF22340}">
      <dsp:nvSpPr>
        <dsp:cNvPr id="0" name=""/>
        <dsp:cNvSpPr/>
      </dsp:nvSpPr>
      <dsp:spPr>
        <a:xfrm>
          <a:off x="3522228" y="1929947"/>
          <a:ext cx="309671" cy="309671"/>
        </a:xfrm>
        <a:prstGeom prst="triangle">
          <a:avLst>
            <a:gd name="adj" fmla="val 100000"/>
          </a:avLst>
        </a:prstGeom>
        <a:solidFill>
          <a:schemeClr val="accent1">
            <a:shade val="80000"/>
            <a:hueOff val="234457"/>
            <a:satOff val="-26856"/>
            <a:lumOff val="14721"/>
            <a:alphaOff val="0"/>
          </a:schemeClr>
        </a:solidFill>
        <a:ln w="25400" cap="flat" cmpd="sng" algn="ctr">
          <a:solidFill>
            <a:schemeClr val="accent1">
              <a:shade val="80000"/>
              <a:hueOff val="234457"/>
              <a:satOff val="-26856"/>
              <a:lumOff val="1472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7CFAC2-DC4A-4CC7-881A-CC240E7A2029}">
      <dsp:nvSpPr>
        <dsp:cNvPr id="0" name=""/>
        <dsp:cNvSpPr/>
      </dsp:nvSpPr>
      <dsp:spPr>
        <a:xfrm rot="5400000">
          <a:off x="4382233" y="1566603"/>
          <a:ext cx="1092534" cy="1817952"/>
        </a:xfrm>
        <a:prstGeom prst="corner">
          <a:avLst>
            <a:gd name="adj1" fmla="val 16120"/>
            <a:gd name="adj2" fmla="val 16110"/>
          </a:avLst>
        </a:prstGeom>
        <a:solidFill>
          <a:schemeClr val="accent1">
            <a:shade val="80000"/>
            <a:hueOff val="312610"/>
            <a:satOff val="-35807"/>
            <a:lumOff val="19628"/>
            <a:alphaOff val="0"/>
          </a:schemeClr>
        </a:solidFill>
        <a:ln w="25400" cap="flat" cmpd="sng" algn="ctr">
          <a:solidFill>
            <a:schemeClr val="accent1">
              <a:shade val="80000"/>
              <a:hueOff val="312610"/>
              <a:satOff val="-35807"/>
              <a:lumOff val="1962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25C552-8DA0-4F3E-B44B-9380F629B488}">
      <dsp:nvSpPr>
        <dsp:cNvPr id="0" name=""/>
        <dsp:cNvSpPr/>
      </dsp:nvSpPr>
      <dsp:spPr>
        <a:xfrm>
          <a:off x="4199862" y="2109779"/>
          <a:ext cx="1641257" cy="1438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latin typeface="Arial Black" panose="020B0A04020102020204" pitchFamily="34" charset="0"/>
            </a:rPr>
            <a:t>5 September 2022</a:t>
          </a:r>
          <a:endParaRPr lang="x-none" sz="1200" kern="1200" dirty="0">
            <a:latin typeface="Arial Black" panose="020B0A04020102020204" pitchFamily="34" charset="0"/>
          </a:endParaRPr>
        </a:p>
      </dsp:txBody>
      <dsp:txXfrm>
        <a:off x="4199862" y="2109779"/>
        <a:ext cx="1641257" cy="1438658"/>
      </dsp:txXfrm>
    </dsp:sp>
    <dsp:sp modelId="{47F5C97F-9E74-4854-BD77-78FA72446464}">
      <dsp:nvSpPr>
        <dsp:cNvPr id="0" name=""/>
        <dsp:cNvSpPr/>
      </dsp:nvSpPr>
      <dsp:spPr>
        <a:xfrm>
          <a:off x="5531448" y="1432763"/>
          <a:ext cx="309671" cy="309671"/>
        </a:xfrm>
        <a:prstGeom prst="triangle">
          <a:avLst>
            <a:gd name="adj" fmla="val 100000"/>
          </a:avLst>
        </a:prstGeom>
        <a:solidFill>
          <a:schemeClr val="accent1">
            <a:shade val="80000"/>
            <a:hueOff val="390762"/>
            <a:satOff val="-44759"/>
            <a:lumOff val="24534"/>
            <a:alphaOff val="0"/>
          </a:schemeClr>
        </a:solidFill>
        <a:ln w="25400" cap="flat" cmpd="sng" algn="ctr">
          <a:solidFill>
            <a:schemeClr val="accent1">
              <a:shade val="80000"/>
              <a:hueOff val="390762"/>
              <a:satOff val="-44759"/>
              <a:lumOff val="245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DEFC08-6362-49F0-9E9C-080BA061EEE7}">
      <dsp:nvSpPr>
        <dsp:cNvPr id="0" name=""/>
        <dsp:cNvSpPr/>
      </dsp:nvSpPr>
      <dsp:spPr>
        <a:xfrm rot="5400000">
          <a:off x="6391452" y="1069419"/>
          <a:ext cx="1092534" cy="1817952"/>
        </a:xfrm>
        <a:prstGeom prst="corner">
          <a:avLst>
            <a:gd name="adj1" fmla="val 16120"/>
            <a:gd name="adj2" fmla="val 16110"/>
          </a:avLst>
        </a:prstGeom>
        <a:solidFill>
          <a:schemeClr val="accent1">
            <a:shade val="80000"/>
            <a:hueOff val="468914"/>
            <a:satOff val="-53711"/>
            <a:lumOff val="29441"/>
            <a:alphaOff val="0"/>
          </a:schemeClr>
        </a:solidFill>
        <a:ln w="25400" cap="flat" cmpd="sng" algn="ctr">
          <a:solidFill>
            <a:schemeClr val="accent1">
              <a:shade val="80000"/>
              <a:hueOff val="468914"/>
              <a:satOff val="-53711"/>
              <a:lumOff val="2944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60D202-6F0B-47D8-B359-20F5C1833D49}">
      <dsp:nvSpPr>
        <dsp:cNvPr id="0" name=""/>
        <dsp:cNvSpPr/>
      </dsp:nvSpPr>
      <dsp:spPr>
        <a:xfrm>
          <a:off x="6209081" y="1612595"/>
          <a:ext cx="1641257" cy="1438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latin typeface="Arial Black" panose="020B0A04020102020204" pitchFamily="34" charset="0"/>
            </a:rPr>
            <a:t>21 November 2022</a:t>
          </a:r>
          <a:endParaRPr lang="x-none" sz="1200" kern="1200" dirty="0">
            <a:latin typeface="Arial Black" panose="020B0A04020102020204" pitchFamily="34" charset="0"/>
          </a:endParaRPr>
        </a:p>
      </dsp:txBody>
      <dsp:txXfrm>
        <a:off x="6209081" y="1612595"/>
        <a:ext cx="1641257" cy="1438658"/>
      </dsp:txXfrm>
    </dsp:sp>
    <dsp:sp modelId="{3F132DAD-07C3-43CD-B6EE-5E4B769A2A7E}">
      <dsp:nvSpPr>
        <dsp:cNvPr id="0" name=""/>
        <dsp:cNvSpPr/>
      </dsp:nvSpPr>
      <dsp:spPr>
        <a:xfrm>
          <a:off x="7540668" y="935580"/>
          <a:ext cx="309671" cy="309671"/>
        </a:xfrm>
        <a:prstGeom prst="triangle">
          <a:avLst>
            <a:gd name="adj" fmla="val 100000"/>
          </a:avLst>
        </a:prstGeom>
        <a:solidFill>
          <a:schemeClr val="accent1">
            <a:shade val="80000"/>
            <a:hueOff val="547067"/>
            <a:satOff val="-62663"/>
            <a:lumOff val="34348"/>
            <a:alphaOff val="0"/>
          </a:schemeClr>
        </a:solidFill>
        <a:ln w="25400" cap="flat" cmpd="sng" algn="ctr">
          <a:solidFill>
            <a:schemeClr val="accent1">
              <a:shade val="80000"/>
              <a:hueOff val="547067"/>
              <a:satOff val="-62663"/>
              <a:lumOff val="3434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B44951-E14E-4663-92BA-11011D6DCC56}">
      <dsp:nvSpPr>
        <dsp:cNvPr id="0" name=""/>
        <dsp:cNvSpPr/>
      </dsp:nvSpPr>
      <dsp:spPr>
        <a:xfrm rot="5400000">
          <a:off x="8400672" y="572236"/>
          <a:ext cx="1092534" cy="1817952"/>
        </a:xfrm>
        <a:prstGeom prst="corner">
          <a:avLst>
            <a:gd name="adj1" fmla="val 16120"/>
            <a:gd name="adj2" fmla="val 16110"/>
          </a:avLst>
        </a:prstGeom>
        <a:solidFill>
          <a:schemeClr val="accent1">
            <a:shade val="80000"/>
            <a:hueOff val="625219"/>
            <a:satOff val="-71615"/>
            <a:lumOff val="39255"/>
            <a:alphaOff val="0"/>
          </a:schemeClr>
        </a:solidFill>
        <a:ln w="25400" cap="flat" cmpd="sng" algn="ctr">
          <a:solidFill>
            <a:schemeClr val="accent1">
              <a:shade val="80000"/>
              <a:hueOff val="625219"/>
              <a:satOff val="-71615"/>
              <a:lumOff val="392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21AB76-DADC-49F5-8730-AE53E17F82B2}">
      <dsp:nvSpPr>
        <dsp:cNvPr id="0" name=""/>
        <dsp:cNvSpPr/>
      </dsp:nvSpPr>
      <dsp:spPr>
        <a:xfrm>
          <a:off x="8218301" y="1115412"/>
          <a:ext cx="1641257" cy="1438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latin typeface="Arial Black" panose="020B0A04020102020204" pitchFamily="34" charset="0"/>
            </a:rPr>
            <a:t>20 February 2023</a:t>
          </a:r>
          <a:endParaRPr lang="x-none" sz="1200" kern="1200" dirty="0">
            <a:latin typeface="Arial Black" panose="020B0A04020102020204" pitchFamily="34" charset="0"/>
          </a:endParaRPr>
        </a:p>
      </dsp:txBody>
      <dsp:txXfrm>
        <a:off x="8218301" y="1115412"/>
        <a:ext cx="1641257" cy="14386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D6542-05FC-40C8-9F5E-0AAA027EB28C}">
      <dsp:nvSpPr>
        <dsp:cNvPr id="0" name=""/>
        <dsp:cNvSpPr/>
      </dsp:nvSpPr>
      <dsp:spPr>
        <a:xfrm>
          <a:off x="892457" y="518316"/>
          <a:ext cx="658802" cy="569890"/>
        </a:xfrm>
        <a:prstGeom prst="hexagon">
          <a:avLst>
            <a:gd name="adj" fmla="val 28570"/>
            <a:gd name="vf" fmla="val 115470"/>
          </a:avLst>
        </a:prstGeom>
        <a:solidFill>
          <a:schemeClr val="tx2">
            <a:lumMod val="20000"/>
            <a:lumOff val="8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latin typeface="Arial Black" panose="020B0A04020102020204" pitchFamily="34" charset="0"/>
            </a:rPr>
            <a:t>IATI Guided Implementation</a:t>
          </a:r>
          <a:endParaRPr lang="en-NL" sz="700" kern="1200" dirty="0">
            <a:latin typeface="Arial Black" panose="020B0A04020102020204" pitchFamily="34" charset="0"/>
          </a:endParaRPr>
        </a:p>
      </dsp:txBody>
      <dsp:txXfrm>
        <a:off x="1001630" y="612755"/>
        <a:ext cx="440456" cy="381012"/>
      </dsp:txXfrm>
    </dsp:sp>
    <dsp:sp modelId="{AC32C497-79BF-42B4-BFE1-F45312E0CE29}">
      <dsp:nvSpPr>
        <dsp:cNvPr id="0" name=""/>
        <dsp:cNvSpPr/>
      </dsp:nvSpPr>
      <dsp:spPr>
        <a:xfrm>
          <a:off x="1304994" y="245661"/>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838B2-399E-4951-AB93-42663409D990}">
      <dsp:nvSpPr>
        <dsp:cNvPr id="0" name=""/>
        <dsp:cNvSpPr/>
      </dsp:nvSpPr>
      <dsp:spPr>
        <a:xfrm>
          <a:off x="953142" y="0"/>
          <a:ext cx="539883" cy="467063"/>
        </a:xfrm>
        <a:prstGeom prst="hexagon">
          <a:avLst>
            <a:gd name="adj" fmla="val 28570"/>
            <a:gd name="vf" fmla="val 115470"/>
          </a:avLst>
        </a:prstGeom>
        <a:solidFill>
          <a:schemeClr val="accent1">
            <a:lumMod val="40000"/>
            <a:lumOff val="6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chemeClr val="bg1"/>
              </a:solidFill>
              <a:latin typeface="Arial Black" panose="020B0A04020102020204" pitchFamily="34" charset="0"/>
            </a:rPr>
            <a:t>Activity structure</a:t>
          </a:r>
          <a:endParaRPr lang="en-NL" sz="100" kern="1200" dirty="0">
            <a:solidFill>
              <a:schemeClr val="bg1"/>
            </a:solidFill>
            <a:latin typeface="Arial Black" panose="020B0A04020102020204" pitchFamily="34" charset="0"/>
          </a:endParaRPr>
        </a:p>
      </dsp:txBody>
      <dsp:txXfrm>
        <a:off x="1042612" y="77402"/>
        <a:ext cx="360943" cy="312259"/>
      </dsp:txXfrm>
    </dsp:sp>
    <dsp:sp modelId="{F02F5BC4-4C26-4814-AD2E-9C414AD95BF2}">
      <dsp:nvSpPr>
        <dsp:cNvPr id="0" name=""/>
        <dsp:cNvSpPr/>
      </dsp:nvSpPr>
      <dsp:spPr>
        <a:xfrm>
          <a:off x="1595088" y="64604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5600D-FA14-44E1-B7A6-7BAF1C9D4D78}">
      <dsp:nvSpPr>
        <dsp:cNvPr id="0" name=""/>
        <dsp:cNvSpPr/>
      </dsp:nvSpPr>
      <dsp:spPr>
        <a:xfrm>
          <a:off x="1448279" y="287275"/>
          <a:ext cx="539883" cy="467063"/>
        </a:xfrm>
        <a:prstGeom prst="hexagon">
          <a:avLst>
            <a:gd name="adj" fmla="val 28570"/>
            <a:gd name="vf" fmla="val 115470"/>
          </a:avLst>
        </a:prstGeom>
        <a:solidFill>
          <a:schemeClr val="accent1">
            <a:lumMod val="40000"/>
            <a:lumOff val="6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Basic info</a:t>
          </a:r>
          <a:endParaRPr lang="en-NL" sz="100" kern="1200" dirty="0">
            <a:solidFill>
              <a:srgbClr val="FFFFFF"/>
            </a:solidFill>
            <a:latin typeface="Arial Black" panose="020B0A04020102020204" pitchFamily="34" charset="0"/>
          </a:endParaRPr>
        </a:p>
      </dsp:txBody>
      <dsp:txXfrm>
        <a:off x="1537749" y="364677"/>
        <a:ext cx="360943" cy="312259"/>
      </dsp:txXfrm>
    </dsp:sp>
    <dsp:sp modelId="{C2224DC5-A372-434C-99A9-7DCA2B7803FB}">
      <dsp:nvSpPr>
        <dsp:cNvPr id="0" name=""/>
        <dsp:cNvSpPr/>
      </dsp:nvSpPr>
      <dsp:spPr>
        <a:xfrm>
          <a:off x="1393570" y="109800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E0A7C-4444-41D6-A49A-435D36965C79}">
      <dsp:nvSpPr>
        <dsp:cNvPr id="0" name=""/>
        <dsp:cNvSpPr/>
      </dsp:nvSpPr>
      <dsp:spPr>
        <a:xfrm>
          <a:off x="1448279" y="852024"/>
          <a:ext cx="539883" cy="467063"/>
        </a:xfrm>
        <a:prstGeom prst="hexagon">
          <a:avLst>
            <a:gd name="adj" fmla="val 28570"/>
            <a:gd name="vf" fmla="val 115470"/>
          </a:avLst>
        </a:prstGeom>
        <a:solidFill>
          <a:schemeClr val="bg1"/>
        </a:solidFill>
        <a:ln w="635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Linking to partners</a:t>
          </a:r>
          <a:endParaRPr lang="en-NL" sz="100" kern="1200" dirty="0">
            <a:solidFill>
              <a:srgbClr val="FFFFFF"/>
            </a:solidFill>
            <a:latin typeface="Arial Black" panose="020B0A04020102020204" pitchFamily="34" charset="0"/>
          </a:endParaRPr>
        </a:p>
      </dsp:txBody>
      <dsp:txXfrm>
        <a:off x="1537749" y="929426"/>
        <a:ext cx="360943" cy="312259"/>
      </dsp:txXfrm>
    </dsp:sp>
    <dsp:sp modelId="{3E929A0F-1C39-4C50-B850-844927B621AF}">
      <dsp:nvSpPr>
        <dsp:cNvPr id="0" name=""/>
        <dsp:cNvSpPr/>
      </dsp:nvSpPr>
      <dsp:spPr>
        <a:xfrm>
          <a:off x="893683" y="1144923"/>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C3414-690B-40D0-A0C8-8B2FE14E3E04}">
      <dsp:nvSpPr>
        <dsp:cNvPr id="0" name=""/>
        <dsp:cNvSpPr/>
      </dsp:nvSpPr>
      <dsp:spPr>
        <a:xfrm>
          <a:off x="953142" y="1139620"/>
          <a:ext cx="539883" cy="467063"/>
        </a:xfrm>
        <a:prstGeom prst="hexagon">
          <a:avLst>
            <a:gd name="adj" fmla="val 28570"/>
            <a:gd name="vf" fmla="val 115470"/>
          </a:avLst>
        </a:prstGeom>
        <a:solidFill>
          <a:schemeClr val="bg1"/>
        </a:solidFill>
        <a:ln w="635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Additional fields &amp; documents</a:t>
          </a:r>
          <a:endParaRPr lang="en-NL" sz="100" kern="1200" dirty="0">
            <a:solidFill>
              <a:srgbClr val="FFFFFF"/>
            </a:solidFill>
            <a:latin typeface="Arial Black" panose="020B0A04020102020204" pitchFamily="34" charset="0"/>
          </a:endParaRPr>
        </a:p>
      </dsp:txBody>
      <dsp:txXfrm>
        <a:off x="1042612" y="1217022"/>
        <a:ext cx="360943" cy="312259"/>
      </dsp:txXfrm>
    </dsp:sp>
    <dsp:sp modelId="{F9374547-4197-4427-B340-320F04648791}">
      <dsp:nvSpPr>
        <dsp:cNvPr id="0" name=""/>
        <dsp:cNvSpPr/>
      </dsp:nvSpPr>
      <dsp:spPr>
        <a:xfrm>
          <a:off x="598839" y="744698"/>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13367-71CB-4FBC-9F39-54F2FAEFC7FE}">
      <dsp:nvSpPr>
        <dsp:cNvPr id="0" name=""/>
        <dsp:cNvSpPr/>
      </dsp:nvSpPr>
      <dsp:spPr>
        <a:xfrm>
          <a:off x="455707" y="852345"/>
          <a:ext cx="539883" cy="467063"/>
        </a:xfrm>
        <a:prstGeom prst="hexagon">
          <a:avLst>
            <a:gd name="adj" fmla="val 28570"/>
            <a:gd name="vf" fmla="val 115470"/>
          </a:avLst>
        </a:prstGeom>
        <a:solidFill>
          <a:schemeClr val="bg1"/>
        </a:solidFill>
        <a:ln w="635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Financial data</a:t>
          </a:r>
          <a:endParaRPr lang="en-NL" sz="100" kern="1200" dirty="0">
            <a:solidFill>
              <a:srgbClr val="FFFFFF"/>
            </a:solidFill>
            <a:latin typeface="Arial Black" panose="020B0A04020102020204" pitchFamily="34" charset="0"/>
          </a:endParaRPr>
        </a:p>
      </dsp:txBody>
      <dsp:txXfrm>
        <a:off x="545177" y="929747"/>
        <a:ext cx="360943" cy="312259"/>
      </dsp:txXfrm>
    </dsp:sp>
    <dsp:sp modelId="{0D8F78C9-1144-42A8-B6A9-485BC8A73354}">
      <dsp:nvSpPr>
        <dsp:cNvPr id="0" name=""/>
        <dsp:cNvSpPr/>
      </dsp:nvSpPr>
      <dsp:spPr>
        <a:xfrm>
          <a:off x="455707" y="286632"/>
          <a:ext cx="539883" cy="467063"/>
        </a:xfrm>
        <a:prstGeom prst="hexagon">
          <a:avLst>
            <a:gd name="adj" fmla="val 28570"/>
            <a:gd name="vf" fmla="val 115470"/>
          </a:avLst>
        </a:prstGeom>
        <a:solidFill>
          <a:schemeClr val="bg1"/>
        </a:solidFill>
        <a:ln w="635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Results</a:t>
          </a:r>
          <a:endParaRPr lang="en-NL" sz="100" kern="1200" dirty="0">
            <a:solidFill>
              <a:srgbClr val="FFFFFF"/>
            </a:solidFill>
            <a:latin typeface="Arial Black" panose="020B0A04020102020204" pitchFamily="34" charset="0"/>
          </a:endParaRPr>
        </a:p>
      </dsp:txBody>
      <dsp:txXfrm>
        <a:off x="545177" y="364034"/>
        <a:ext cx="360943" cy="31225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D6542-05FC-40C8-9F5E-0AAA027EB28C}">
      <dsp:nvSpPr>
        <dsp:cNvPr id="0" name=""/>
        <dsp:cNvSpPr/>
      </dsp:nvSpPr>
      <dsp:spPr>
        <a:xfrm>
          <a:off x="892457" y="518316"/>
          <a:ext cx="658802" cy="569890"/>
        </a:xfrm>
        <a:prstGeom prst="hexagon">
          <a:avLst>
            <a:gd name="adj" fmla="val 28570"/>
            <a:gd name="vf" fmla="val 115470"/>
          </a:avLst>
        </a:prstGeom>
        <a:solidFill>
          <a:schemeClr val="tx2">
            <a:lumMod val="20000"/>
            <a:lumOff val="8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latin typeface="Arial Black" panose="020B0A04020102020204" pitchFamily="34" charset="0"/>
            </a:rPr>
            <a:t>IATI Guided Implementation</a:t>
          </a:r>
          <a:endParaRPr lang="en-NL" sz="700" kern="1200" dirty="0">
            <a:latin typeface="Arial Black" panose="020B0A04020102020204" pitchFamily="34" charset="0"/>
          </a:endParaRPr>
        </a:p>
      </dsp:txBody>
      <dsp:txXfrm>
        <a:off x="1001630" y="612755"/>
        <a:ext cx="440456" cy="381012"/>
      </dsp:txXfrm>
    </dsp:sp>
    <dsp:sp modelId="{AC32C497-79BF-42B4-BFE1-F45312E0CE29}">
      <dsp:nvSpPr>
        <dsp:cNvPr id="0" name=""/>
        <dsp:cNvSpPr/>
      </dsp:nvSpPr>
      <dsp:spPr>
        <a:xfrm>
          <a:off x="1304994" y="245661"/>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838B2-399E-4951-AB93-42663409D990}">
      <dsp:nvSpPr>
        <dsp:cNvPr id="0" name=""/>
        <dsp:cNvSpPr/>
      </dsp:nvSpPr>
      <dsp:spPr>
        <a:xfrm>
          <a:off x="953142" y="0"/>
          <a:ext cx="539883" cy="467063"/>
        </a:xfrm>
        <a:prstGeom prst="hexagon">
          <a:avLst>
            <a:gd name="adj" fmla="val 28570"/>
            <a:gd name="vf" fmla="val 115470"/>
          </a:avLst>
        </a:prstGeom>
        <a:solidFill>
          <a:schemeClr val="bg1"/>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chemeClr val="bg1"/>
              </a:solidFill>
              <a:latin typeface="Arial Black" panose="020B0A04020102020204" pitchFamily="34" charset="0"/>
            </a:rPr>
            <a:t>Activity structure</a:t>
          </a:r>
          <a:endParaRPr lang="en-NL" sz="100" kern="1200" dirty="0">
            <a:solidFill>
              <a:schemeClr val="bg1"/>
            </a:solidFill>
            <a:latin typeface="Arial Black" panose="020B0A04020102020204" pitchFamily="34" charset="0"/>
          </a:endParaRPr>
        </a:p>
      </dsp:txBody>
      <dsp:txXfrm>
        <a:off x="1042612" y="77402"/>
        <a:ext cx="360943" cy="312259"/>
      </dsp:txXfrm>
    </dsp:sp>
    <dsp:sp modelId="{F02F5BC4-4C26-4814-AD2E-9C414AD95BF2}">
      <dsp:nvSpPr>
        <dsp:cNvPr id="0" name=""/>
        <dsp:cNvSpPr/>
      </dsp:nvSpPr>
      <dsp:spPr>
        <a:xfrm>
          <a:off x="1595088" y="64604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5600D-FA14-44E1-B7A6-7BAF1C9D4D78}">
      <dsp:nvSpPr>
        <dsp:cNvPr id="0" name=""/>
        <dsp:cNvSpPr/>
      </dsp:nvSpPr>
      <dsp:spPr>
        <a:xfrm>
          <a:off x="1448279" y="287275"/>
          <a:ext cx="539883" cy="467063"/>
        </a:xfrm>
        <a:prstGeom prst="hexagon">
          <a:avLst>
            <a:gd name="adj" fmla="val 28570"/>
            <a:gd name="vf" fmla="val 115470"/>
          </a:avLst>
        </a:prstGeom>
        <a:solidFill>
          <a:schemeClr val="bg1"/>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Basic info</a:t>
          </a:r>
          <a:endParaRPr lang="en-NL" sz="100" kern="1200" dirty="0">
            <a:solidFill>
              <a:srgbClr val="FFFFFF"/>
            </a:solidFill>
            <a:latin typeface="Arial Black" panose="020B0A04020102020204" pitchFamily="34" charset="0"/>
          </a:endParaRPr>
        </a:p>
      </dsp:txBody>
      <dsp:txXfrm>
        <a:off x="1537749" y="364677"/>
        <a:ext cx="360943" cy="312259"/>
      </dsp:txXfrm>
    </dsp:sp>
    <dsp:sp modelId="{C2224DC5-A372-434C-99A9-7DCA2B7803FB}">
      <dsp:nvSpPr>
        <dsp:cNvPr id="0" name=""/>
        <dsp:cNvSpPr/>
      </dsp:nvSpPr>
      <dsp:spPr>
        <a:xfrm>
          <a:off x="1393570" y="109800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E0A7C-4444-41D6-A49A-435D36965C79}">
      <dsp:nvSpPr>
        <dsp:cNvPr id="0" name=""/>
        <dsp:cNvSpPr/>
      </dsp:nvSpPr>
      <dsp:spPr>
        <a:xfrm>
          <a:off x="1448279" y="852024"/>
          <a:ext cx="539883" cy="467063"/>
        </a:xfrm>
        <a:prstGeom prst="hexagon">
          <a:avLst>
            <a:gd name="adj" fmla="val 28570"/>
            <a:gd name="vf" fmla="val 115470"/>
          </a:avLst>
        </a:prstGeom>
        <a:solidFill>
          <a:schemeClr val="accent1">
            <a:lumMod val="40000"/>
            <a:lumOff val="6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Linking to partners</a:t>
          </a:r>
          <a:endParaRPr lang="en-NL" sz="100" kern="1200" dirty="0">
            <a:solidFill>
              <a:srgbClr val="FFFFFF"/>
            </a:solidFill>
            <a:latin typeface="Arial Black" panose="020B0A04020102020204" pitchFamily="34" charset="0"/>
          </a:endParaRPr>
        </a:p>
      </dsp:txBody>
      <dsp:txXfrm>
        <a:off x="1537749" y="929426"/>
        <a:ext cx="360943" cy="312259"/>
      </dsp:txXfrm>
    </dsp:sp>
    <dsp:sp modelId="{3E929A0F-1C39-4C50-B850-844927B621AF}">
      <dsp:nvSpPr>
        <dsp:cNvPr id="0" name=""/>
        <dsp:cNvSpPr/>
      </dsp:nvSpPr>
      <dsp:spPr>
        <a:xfrm>
          <a:off x="893683" y="1144923"/>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C3414-690B-40D0-A0C8-8B2FE14E3E04}">
      <dsp:nvSpPr>
        <dsp:cNvPr id="0" name=""/>
        <dsp:cNvSpPr/>
      </dsp:nvSpPr>
      <dsp:spPr>
        <a:xfrm>
          <a:off x="953142" y="1139620"/>
          <a:ext cx="539883" cy="467063"/>
        </a:xfrm>
        <a:prstGeom prst="hexagon">
          <a:avLst>
            <a:gd name="adj" fmla="val 28570"/>
            <a:gd name="vf" fmla="val 115470"/>
          </a:avLst>
        </a:prstGeom>
        <a:solidFill>
          <a:schemeClr val="accent1">
            <a:lumMod val="40000"/>
            <a:lumOff val="6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Additional fields &amp; documents</a:t>
          </a:r>
          <a:endParaRPr lang="en-NL" sz="100" kern="1200" dirty="0">
            <a:solidFill>
              <a:srgbClr val="FFFFFF"/>
            </a:solidFill>
            <a:latin typeface="Arial Black" panose="020B0A04020102020204" pitchFamily="34" charset="0"/>
          </a:endParaRPr>
        </a:p>
      </dsp:txBody>
      <dsp:txXfrm>
        <a:off x="1042612" y="1217022"/>
        <a:ext cx="360943" cy="312259"/>
      </dsp:txXfrm>
    </dsp:sp>
    <dsp:sp modelId="{F9374547-4197-4427-B340-320F04648791}">
      <dsp:nvSpPr>
        <dsp:cNvPr id="0" name=""/>
        <dsp:cNvSpPr/>
      </dsp:nvSpPr>
      <dsp:spPr>
        <a:xfrm>
          <a:off x="598839" y="744698"/>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13367-71CB-4FBC-9F39-54F2FAEFC7FE}">
      <dsp:nvSpPr>
        <dsp:cNvPr id="0" name=""/>
        <dsp:cNvSpPr/>
      </dsp:nvSpPr>
      <dsp:spPr>
        <a:xfrm>
          <a:off x="455707" y="852345"/>
          <a:ext cx="539883" cy="467063"/>
        </a:xfrm>
        <a:prstGeom prst="hexagon">
          <a:avLst>
            <a:gd name="adj" fmla="val 28570"/>
            <a:gd name="vf" fmla="val 115470"/>
          </a:avLst>
        </a:prstGeom>
        <a:solidFill>
          <a:schemeClr val="accent1">
            <a:lumMod val="40000"/>
            <a:lumOff val="6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Financial data</a:t>
          </a:r>
          <a:endParaRPr lang="en-NL" sz="100" kern="1200" dirty="0">
            <a:solidFill>
              <a:srgbClr val="FFFFFF"/>
            </a:solidFill>
            <a:latin typeface="Arial Black" panose="020B0A04020102020204" pitchFamily="34" charset="0"/>
          </a:endParaRPr>
        </a:p>
      </dsp:txBody>
      <dsp:txXfrm>
        <a:off x="545177" y="929747"/>
        <a:ext cx="360943" cy="312259"/>
      </dsp:txXfrm>
    </dsp:sp>
    <dsp:sp modelId="{0D8F78C9-1144-42A8-B6A9-485BC8A73354}">
      <dsp:nvSpPr>
        <dsp:cNvPr id="0" name=""/>
        <dsp:cNvSpPr/>
      </dsp:nvSpPr>
      <dsp:spPr>
        <a:xfrm>
          <a:off x="455707" y="286632"/>
          <a:ext cx="539883" cy="467063"/>
        </a:xfrm>
        <a:prstGeom prst="hexagon">
          <a:avLst>
            <a:gd name="adj" fmla="val 28570"/>
            <a:gd name="vf" fmla="val 115470"/>
          </a:avLst>
        </a:prstGeom>
        <a:solidFill>
          <a:schemeClr val="bg1"/>
        </a:solidFill>
        <a:ln w="635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Results</a:t>
          </a:r>
          <a:endParaRPr lang="en-NL" sz="100" kern="1200" dirty="0">
            <a:solidFill>
              <a:srgbClr val="FFFFFF"/>
            </a:solidFill>
            <a:latin typeface="Arial Black" panose="020B0A04020102020204" pitchFamily="34" charset="0"/>
          </a:endParaRPr>
        </a:p>
      </dsp:txBody>
      <dsp:txXfrm>
        <a:off x="545177" y="364034"/>
        <a:ext cx="360943" cy="3122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D6542-05FC-40C8-9F5E-0AAA027EB28C}">
      <dsp:nvSpPr>
        <dsp:cNvPr id="0" name=""/>
        <dsp:cNvSpPr/>
      </dsp:nvSpPr>
      <dsp:spPr>
        <a:xfrm>
          <a:off x="892457" y="518316"/>
          <a:ext cx="658802" cy="569890"/>
        </a:xfrm>
        <a:prstGeom prst="hexagon">
          <a:avLst>
            <a:gd name="adj" fmla="val 28570"/>
            <a:gd name="vf" fmla="val 115470"/>
          </a:avLst>
        </a:prstGeom>
        <a:solidFill>
          <a:schemeClr val="tx2">
            <a:lumMod val="20000"/>
            <a:lumOff val="8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latin typeface="Arial Black" panose="020B0A04020102020204" pitchFamily="34" charset="0"/>
            </a:rPr>
            <a:t>IATI Guided Implementation</a:t>
          </a:r>
          <a:endParaRPr lang="en-NL" sz="700" kern="1200" dirty="0">
            <a:latin typeface="Arial Black" panose="020B0A04020102020204" pitchFamily="34" charset="0"/>
          </a:endParaRPr>
        </a:p>
      </dsp:txBody>
      <dsp:txXfrm>
        <a:off x="1001630" y="612755"/>
        <a:ext cx="440456" cy="381012"/>
      </dsp:txXfrm>
    </dsp:sp>
    <dsp:sp modelId="{AC32C497-79BF-42B4-BFE1-F45312E0CE29}">
      <dsp:nvSpPr>
        <dsp:cNvPr id="0" name=""/>
        <dsp:cNvSpPr/>
      </dsp:nvSpPr>
      <dsp:spPr>
        <a:xfrm>
          <a:off x="1304994" y="245661"/>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838B2-399E-4951-AB93-42663409D990}">
      <dsp:nvSpPr>
        <dsp:cNvPr id="0" name=""/>
        <dsp:cNvSpPr/>
      </dsp:nvSpPr>
      <dsp:spPr>
        <a:xfrm>
          <a:off x="953142" y="0"/>
          <a:ext cx="539883" cy="467063"/>
        </a:xfrm>
        <a:prstGeom prst="hexagon">
          <a:avLst>
            <a:gd name="adj" fmla="val 28570"/>
            <a:gd name="vf" fmla="val 115470"/>
          </a:avLst>
        </a:prstGeom>
        <a:solidFill>
          <a:schemeClr val="bg1"/>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chemeClr val="bg1"/>
              </a:solidFill>
              <a:latin typeface="Arial Black" panose="020B0A04020102020204" pitchFamily="34" charset="0"/>
            </a:rPr>
            <a:t>Activity structure</a:t>
          </a:r>
          <a:endParaRPr lang="en-NL" sz="100" kern="1200" dirty="0">
            <a:solidFill>
              <a:schemeClr val="bg1"/>
            </a:solidFill>
            <a:latin typeface="Arial Black" panose="020B0A04020102020204" pitchFamily="34" charset="0"/>
          </a:endParaRPr>
        </a:p>
      </dsp:txBody>
      <dsp:txXfrm>
        <a:off x="1042612" y="77402"/>
        <a:ext cx="360943" cy="312259"/>
      </dsp:txXfrm>
    </dsp:sp>
    <dsp:sp modelId="{F02F5BC4-4C26-4814-AD2E-9C414AD95BF2}">
      <dsp:nvSpPr>
        <dsp:cNvPr id="0" name=""/>
        <dsp:cNvSpPr/>
      </dsp:nvSpPr>
      <dsp:spPr>
        <a:xfrm>
          <a:off x="1595088" y="64604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5600D-FA14-44E1-B7A6-7BAF1C9D4D78}">
      <dsp:nvSpPr>
        <dsp:cNvPr id="0" name=""/>
        <dsp:cNvSpPr/>
      </dsp:nvSpPr>
      <dsp:spPr>
        <a:xfrm>
          <a:off x="1448279" y="287275"/>
          <a:ext cx="539883" cy="467063"/>
        </a:xfrm>
        <a:prstGeom prst="hexagon">
          <a:avLst>
            <a:gd name="adj" fmla="val 28570"/>
            <a:gd name="vf" fmla="val 115470"/>
          </a:avLst>
        </a:prstGeom>
        <a:solidFill>
          <a:schemeClr val="bg1"/>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Basic info</a:t>
          </a:r>
          <a:endParaRPr lang="en-NL" sz="100" kern="1200" dirty="0">
            <a:solidFill>
              <a:srgbClr val="FFFFFF"/>
            </a:solidFill>
            <a:latin typeface="Arial Black" panose="020B0A04020102020204" pitchFamily="34" charset="0"/>
          </a:endParaRPr>
        </a:p>
      </dsp:txBody>
      <dsp:txXfrm>
        <a:off x="1537749" y="364677"/>
        <a:ext cx="360943" cy="312259"/>
      </dsp:txXfrm>
    </dsp:sp>
    <dsp:sp modelId="{C2224DC5-A372-434C-99A9-7DCA2B7803FB}">
      <dsp:nvSpPr>
        <dsp:cNvPr id="0" name=""/>
        <dsp:cNvSpPr/>
      </dsp:nvSpPr>
      <dsp:spPr>
        <a:xfrm>
          <a:off x="1393570" y="1098007"/>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E0A7C-4444-41D6-A49A-435D36965C79}">
      <dsp:nvSpPr>
        <dsp:cNvPr id="0" name=""/>
        <dsp:cNvSpPr/>
      </dsp:nvSpPr>
      <dsp:spPr>
        <a:xfrm>
          <a:off x="1448279" y="852024"/>
          <a:ext cx="539883" cy="467063"/>
        </a:xfrm>
        <a:prstGeom prst="hexagon">
          <a:avLst>
            <a:gd name="adj" fmla="val 28570"/>
            <a:gd name="vf" fmla="val 115470"/>
          </a:avLst>
        </a:prstGeom>
        <a:solidFill>
          <a:schemeClr val="bg1"/>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Linking to partners</a:t>
          </a:r>
          <a:endParaRPr lang="en-NL" sz="100" kern="1200" dirty="0">
            <a:solidFill>
              <a:srgbClr val="FFFFFF"/>
            </a:solidFill>
            <a:latin typeface="Arial Black" panose="020B0A04020102020204" pitchFamily="34" charset="0"/>
          </a:endParaRPr>
        </a:p>
      </dsp:txBody>
      <dsp:txXfrm>
        <a:off x="1537749" y="929426"/>
        <a:ext cx="360943" cy="312259"/>
      </dsp:txXfrm>
    </dsp:sp>
    <dsp:sp modelId="{3E929A0F-1C39-4C50-B850-844927B621AF}">
      <dsp:nvSpPr>
        <dsp:cNvPr id="0" name=""/>
        <dsp:cNvSpPr/>
      </dsp:nvSpPr>
      <dsp:spPr>
        <a:xfrm>
          <a:off x="893683" y="1144923"/>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C3414-690B-40D0-A0C8-8B2FE14E3E04}">
      <dsp:nvSpPr>
        <dsp:cNvPr id="0" name=""/>
        <dsp:cNvSpPr/>
      </dsp:nvSpPr>
      <dsp:spPr>
        <a:xfrm>
          <a:off x="953142" y="1139620"/>
          <a:ext cx="539883" cy="467063"/>
        </a:xfrm>
        <a:prstGeom prst="hexagon">
          <a:avLst>
            <a:gd name="adj" fmla="val 28570"/>
            <a:gd name="vf" fmla="val 115470"/>
          </a:avLst>
        </a:prstGeom>
        <a:solidFill>
          <a:schemeClr val="bg1"/>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Additional fields &amp; documents</a:t>
          </a:r>
          <a:endParaRPr lang="en-NL" sz="100" kern="1200" dirty="0">
            <a:solidFill>
              <a:srgbClr val="FFFFFF"/>
            </a:solidFill>
            <a:latin typeface="Arial Black" panose="020B0A04020102020204" pitchFamily="34" charset="0"/>
          </a:endParaRPr>
        </a:p>
      </dsp:txBody>
      <dsp:txXfrm>
        <a:off x="1042612" y="1217022"/>
        <a:ext cx="360943" cy="312259"/>
      </dsp:txXfrm>
    </dsp:sp>
    <dsp:sp modelId="{F9374547-4197-4427-B340-320F04648791}">
      <dsp:nvSpPr>
        <dsp:cNvPr id="0" name=""/>
        <dsp:cNvSpPr/>
      </dsp:nvSpPr>
      <dsp:spPr>
        <a:xfrm>
          <a:off x="598839" y="744698"/>
          <a:ext cx="248564" cy="214170"/>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13367-71CB-4FBC-9F39-54F2FAEFC7FE}">
      <dsp:nvSpPr>
        <dsp:cNvPr id="0" name=""/>
        <dsp:cNvSpPr/>
      </dsp:nvSpPr>
      <dsp:spPr>
        <a:xfrm>
          <a:off x="455707" y="852345"/>
          <a:ext cx="539883" cy="467063"/>
        </a:xfrm>
        <a:prstGeom prst="hexagon">
          <a:avLst>
            <a:gd name="adj" fmla="val 28570"/>
            <a:gd name="vf" fmla="val 115470"/>
          </a:avLst>
        </a:prstGeom>
        <a:solidFill>
          <a:schemeClr val="bg1"/>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Financial data</a:t>
          </a:r>
          <a:endParaRPr lang="en-NL" sz="100" kern="1200" dirty="0">
            <a:solidFill>
              <a:srgbClr val="FFFFFF"/>
            </a:solidFill>
            <a:latin typeface="Arial Black" panose="020B0A04020102020204" pitchFamily="34" charset="0"/>
          </a:endParaRPr>
        </a:p>
      </dsp:txBody>
      <dsp:txXfrm>
        <a:off x="545177" y="929747"/>
        <a:ext cx="360943" cy="312259"/>
      </dsp:txXfrm>
    </dsp:sp>
    <dsp:sp modelId="{0D8F78C9-1144-42A8-B6A9-485BC8A73354}">
      <dsp:nvSpPr>
        <dsp:cNvPr id="0" name=""/>
        <dsp:cNvSpPr/>
      </dsp:nvSpPr>
      <dsp:spPr>
        <a:xfrm>
          <a:off x="455707" y="286632"/>
          <a:ext cx="539883" cy="467063"/>
        </a:xfrm>
        <a:prstGeom prst="hexagon">
          <a:avLst>
            <a:gd name="adj" fmla="val 28570"/>
            <a:gd name="vf" fmla="val 115470"/>
          </a:avLst>
        </a:prstGeom>
        <a:solidFill>
          <a:schemeClr val="accent1">
            <a:lumMod val="40000"/>
            <a:lumOff val="60000"/>
          </a:schemeClr>
        </a:solidFill>
        <a:ln w="38100" cap="flat" cmpd="sng" algn="ctr">
          <a:solidFill>
            <a:schemeClr val="accent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 tIns="1270" rIns="1270" bIns="1270" numCol="1" spcCol="1270" anchor="b" anchorCtr="0">
          <a:noAutofit/>
        </a:bodyPr>
        <a:lstStyle/>
        <a:p>
          <a:pPr marL="0" lvl="0" indent="0" algn="ctr" defTabSz="44450">
            <a:lnSpc>
              <a:spcPct val="90000"/>
            </a:lnSpc>
            <a:spcBef>
              <a:spcPct val="0"/>
            </a:spcBef>
            <a:spcAft>
              <a:spcPct val="35000"/>
            </a:spcAft>
            <a:buNone/>
          </a:pPr>
          <a:r>
            <a:rPr lang="en-US" sz="100" kern="1200" dirty="0">
              <a:solidFill>
                <a:srgbClr val="FFFFFF"/>
              </a:solidFill>
              <a:latin typeface="Arial Black" panose="020B0A04020102020204" pitchFamily="34" charset="0"/>
            </a:rPr>
            <a:t>Results</a:t>
          </a:r>
          <a:endParaRPr lang="en-NL" sz="100" kern="1200" dirty="0">
            <a:solidFill>
              <a:srgbClr val="FFFFFF"/>
            </a:solidFill>
            <a:latin typeface="Arial Black" panose="020B0A04020102020204" pitchFamily="34" charset="0"/>
          </a:endParaRPr>
        </a:p>
      </dsp:txBody>
      <dsp:txXfrm>
        <a:off x="545177" y="364034"/>
        <a:ext cx="360943" cy="3122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69E48-2110-4F05-9EFD-C8E0E2BA9ED9}">
      <dsp:nvSpPr>
        <dsp:cNvPr id="0" name=""/>
        <dsp:cNvSpPr/>
      </dsp:nvSpPr>
      <dsp:spPr>
        <a:xfrm>
          <a:off x="349" y="1220365"/>
          <a:ext cx="2279743" cy="1570743"/>
        </a:xfrm>
        <a:prstGeom prst="roundRect">
          <a:avLst/>
        </a:prstGeom>
        <a:blipFill rotWithShape="1">
          <a:blip xmlns:r="http://schemas.openxmlformats.org/officeDocument/2006/relationships" r:embed="rId1"/>
          <a:stretch>
            <a:fillRect/>
          </a:stretch>
        </a:blip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B084C92-F669-46C0-9890-EF688EF81685}">
      <dsp:nvSpPr>
        <dsp:cNvPr id="0" name=""/>
        <dsp:cNvSpPr/>
      </dsp:nvSpPr>
      <dsp:spPr>
        <a:xfrm>
          <a:off x="349" y="2791108"/>
          <a:ext cx="2279743" cy="8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hlinkClick xmlns:r="http://schemas.openxmlformats.org/officeDocument/2006/relationships" r:id="rId2"/>
            </a:rPr>
            <a:t>Helpdesk website</a:t>
          </a:r>
          <a:endParaRPr lang="en-US" sz="1800" kern="1200" dirty="0">
            <a:latin typeface="Verdana" panose="020B0604030504040204" pitchFamily="34" charset="0"/>
            <a:ea typeface="Verdana" panose="020B0604030504040204" pitchFamily="34" charset="0"/>
          </a:endParaRPr>
        </a:p>
        <a:p>
          <a:pPr marL="0" lvl="0" indent="0" algn="ctr" defTabSz="800100">
            <a:lnSpc>
              <a:spcPct val="90000"/>
            </a:lnSpc>
            <a:spcBef>
              <a:spcPct val="0"/>
            </a:spcBef>
            <a:spcAft>
              <a:spcPct val="35000"/>
            </a:spcAft>
            <a:buNone/>
          </a:pPr>
          <a:endParaRPr lang="en-US" sz="1800" kern="1200" dirty="0">
            <a:latin typeface="Verdana" panose="020B0604030504040204" pitchFamily="34" charset="0"/>
            <a:ea typeface="Verdana" panose="020B0604030504040204" pitchFamily="34" charset="0"/>
          </a:endParaRPr>
        </a:p>
      </dsp:txBody>
      <dsp:txXfrm>
        <a:off x="349" y="2791108"/>
        <a:ext cx="2279743" cy="845784"/>
      </dsp:txXfrm>
    </dsp:sp>
    <dsp:sp modelId="{4F8A33BF-ECDD-439C-9AA2-D589E98E9695}">
      <dsp:nvSpPr>
        <dsp:cNvPr id="0" name=""/>
        <dsp:cNvSpPr/>
      </dsp:nvSpPr>
      <dsp:spPr>
        <a:xfrm>
          <a:off x="2661282" y="1220365"/>
          <a:ext cx="2279743" cy="1570743"/>
        </a:xfrm>
        <a:prstGeom prst="roundRect">
          <a:avLst/>
        </a:prstGeom>
        <a:blipFill rotWithShape="1">
          <a:blip xmlns:r="http://schemas.openxmlformats.org/officeDocument/2006/relationships" r:embed="rId3"/>
          <a:stretch>
            <a:fillRect/>
          </a:stretch>
        </a:blip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45129E1-2269-4316-AFBB-33F31F5FFE93}">
      <dsp:nvSpPr>
        <dsp:cNvPr id="0" name=""/>
        <dsp:cNvSpPr/>
      </dsp:nvSpPr>
      <dsp:spPr>
        <a:xfrm>
          <a:off x="2508163" y="2791108"/>
          <a:ext cx="2585981" cy="8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hlinkClick xmlns:r="http://schemas.openxmlformats.org/officeDocument/2006/relationships" r:id="rId4"/>
            </a:rPr>
            <a:t>Netherlands Corner </a:t>
          </a:r>
          <a:br>
            <a:rPr lang="en-US" sz="1800" kern="1200" dirty="0">
              <a:latin typeface="Verdana" panose="020B0604030504040204" pitchFamily="34" charset="0"/>
              <a:ea typeface="Verdana" panose="020B0604030504040204" pitchFamily="34" charset="0"/>
            </a:rPr>
          </a:br>
          <a:r>
            <a:rPr lang="en-US" sz="1600" i="1" kern="1200" dirty="0">
              <a:latin typeface="Verdana" panose="020B0604030504040204" pitchFamily="34" charset="0"/>
              <a:ea typeface="Verdana" panose="020B0604030504040204" pitchFamily="34" charset="0"/>
            </a:rPr>
            <a:t>on IATI Connect</a:t>
          </a:r>
        </a:p>
      </dsp:txBody>
      <dsp:txXfrm>
        <a:off x="2508163" y="2791108"/>
        <a:ext cx="2585981" cy="845784"/>
      </dsp:txXfrm>
    </dsp:sp>
    <dsp:sp modelId="{0FC550A1-BBEE-4E84-8D45-6F67360B92CD}">
      <dsp:nvSpPr>
        <dsp:cNvPr id="0" name=""/>
        <dsp:cNvSpPr/>
      </dsp:nvSpPr>
      <dsp:spPr>
        <a:xfrm>
          <a:off x="5322215" y="1220365"/>
          <a:ext cx="2279743" cy="1570743"/>
        </a:xfrm>
        <a:prstGeom prst="round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48000" r="-48000"/>
          </a:stretch>
        </a:blip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144DD15-6658-4AB9-92F7-5E22C735E8B0}">
      <dsp:nvSpPr>
        <dsp:cNvPr id="0" name=""/>
        <dsp:cNvSpPr/>
      </dsp:nvSpPr>
      <dsp:spPr>
        <a:xfrm>
          <a:off x="5322215" y="2791108"/>
          <a:ext cx="2279743" cy="8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rPr>
            <a:t>Consultation hours</a:t>
          </a:r>
        </a:p>
      </dsp:txBody>
      <dsp:txXfrm>
        <a:off x="5322215" y="2791108"/>
        <a:ext cx="2279743" cy="845784"/>
      </dsp:txXfrm>
    </dsp:sp>
    <dsp:sp modelId="{1BB2CBF1-4E11-4BBA-BEBA-2FFC999FD3CE}">
      <dsp:nvSpPr>
        <dsp:cNvPr id="0" name=""/>
        <dsp:cNvSpPr/>
      </dsp:nvSpPr>
      <dsp:spPr>
        <a:xfrm>
          <a:off x="7830029" y="1220365"/>
          <a:ext cx="2279743" cy="1570743"/>
        </a:xfrm>
        <a:prstGeom prst="roundRect">
          <a:avLst/>
        </a:prstGeom>
        <a:blipFill rotWithShape="1">
          <a:blip xmlns:r="http://schemas.openxmlformats.org/officeDocument/2006/relationships" r:embed="rId6"/>
          <a:stretch>
            <a:fillRect/>
          </a:stretch>
        </a:blip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FA4D08C-0075-4F38-9B91-4DEC830248BC}">
      <dsp:nvSpPr>
        <dsp:cNvPr id="0" name=""/>
        <dsp:cNvSpPr/>
      </dsp:nvSpPr>
      <dsp:spPr>
        <a:xfrm>
          <a:off x="7830029" y="2791108"/>
          <a:ext cx="2279743" cy="8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hlinkClick xmlns:r="http://schemas.openxmlformats.org/officeDocument/2006/relationships" r:id="rId7"/>
            </a:rPr>
            <a:t>Newsletter</a:t>
          </a:r>
          <a:endParaRPr lang="en-US" sz="1800" kern="1200" dirty="0">
            <a:latin typeface="Verdana" panose="020B0604030504040204" pitchFamily="34" charset="0"/>
            <a:ea typeface="Verdana" panose="020B0604030504040204" pitchFamily="34" charset="0"/>
          </a:endParaRPr>
        </a:p>
      </dsp:txBody>
      <dsp:txXfrm>
        <a:off x="7830029" y="2791108"/>
        <a:ext cx="2279743" cy="8457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69E48-2110-4F05-9EFD-C8E0E2BA9ED9}">
      <dsp:nvSpPr>
        <dsp:cNvPr id="0" name=""/>
        <dsp:cNvSpPr/>
      </dsp:nvSpPr>
      <dsp:spPr>
        <a:xfrm>
          <a:off x="533414" y="2062"/>
          <a:ext cx="4126777" cy="2843349"/>
        </a:xfrm>
        <a:prstGeom prst="roundRect">
          <a:avLst/>
        </a:prstGeom>
        <a:blipFill rotWithShape="1">
          <a:blip xmlns:r="http://schemas.openxmlformats.org/officeDocument/2006/relationships" r:embed="rId1"/>
          <a:stretch>
            <a:fillRect/>
          </a:stretch>
        </a:blip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B084C92-F669-46C0-9890-EF688EF81685}">
      <dsp:nvSpPr>
        <dsp:cNvPr id="0" name=""/>
        <dsp:cNvSpPr/>
      </dsp:nvSpPr>
      <dsp:spPr>
        <a:xfrm>
          <a:off x="533414" y="2845412"/>
          <a:ext cx="4126777" cy="1531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0" numCol="1" spcCol="1270" anchor="t" anchorCtr="0">
          <a:noAutofit/>
        </a:bodyPr>
        <a:lstStyle/>
        <a:p>
          <a:pPr marL="0" lvl="0" indent="0" algn="ctr" defTabSz="1422400">
            <a:lnSpc>
              <a:spcPct val="90000"/>
            </a:lnSpc>
            <a:spcBef>
              <a:spcPct val="0"/>
            </a:spcBef>
            <a:spcAft>
              <a:spcPct val="35000"/>
            </a:spcAft>
            <a:buNone/>
          </a:pPr>
          <a:r>
            <a:rPr lang="en-US" sz="3200" kern="1200" dirty="0">
              <a:latin typeface="Verdana" panose="020B0604030504040204" pitchFamily="34" charset="0"/>
              <a:ea typeface="Verdana" panose="020B0604030504040204" pitchFamily="34" charset="0"/>
              <a:hlinkClick xmlns:r="http://schemas.openxmlformats.org/officeDocument/2006/relationships" r:id="rId2"/>
            </a:rPr>
            <a:t>Helpdesk website</a:t>
          </a:r>
          <a:endParaRPr lang="en-US" sz="3200" kern="1200" dirty="0">
            <a:latin typeface="Verdana" panose="020B0604030504040204" pitchFamily="34" charset="0"/>
            <a:ea typeface="Verdana" panose="020B0604030504040204" pitchFamily="34" charset="0"/>
          </a:endParaRPr>
        </a:p>
        <a:p>
          <a:pPr marL="0" lvl="0" indent="0" algn="ctr" defTabSz="1422400">
            <a:lnSpc>
              <a:spcPct val="90000"/>
            </a:lnSpc>
            <a:spcBef>
              <a:spcPct val="0"/>
            </a:spcBef>
            <a:spcAft>
              <a:spcPct val="35000"/>
            </a:spcAft>
            <a:buNone/>
          </a:pPr>
          <a:endParaRPr lang="en-US" sz="3200" kern="1200" dirty="0">
            <a:latin typeface="Verdana" panose="020B0604030504040204" pitchFamily="34" charset="0"/>
            <a:ea typeface="Verdana" panose="020B0604030504040204" pitchFamily="34" charset="0"/>
          </a:endParaRPr>
        </a:p>
      </dsp:txBody>
      <dsp:txXfrm>
        <a:off x="533414" y="2845412"/>
        <a:ext cx="4126777" cy="15310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69E48-2110-4F05-9EFD-C8E0E2BA9ED9}">
      <dsp:nvSpPr>
        <dsp:cNvPr id="0" name=""/>
        <dsp:cNvSpPr/>
      </dsp:nvSpPr>
      <dsp:spPr>
        <a:xfrm>
          <a:off x="533414" y="2062"/>
          <a:ext cx="4126777" cy="2843349"/>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8000" r="-48000"/>
          </a:stretch>
        </a:blip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B084C92-F669-46C0-9890-EF688EF81685}">
      <dsp:nvSpPr>
        <dsp:cNvPr id="0" name=""/>
        <dsp:cNvSpPr/>
      </dsp:nvSpPr>
      <dsp:spPr>
        <a:xfrm>
          <a:off x="533414" y="2845412"/>
          <a:ext cx="4126777" cy="1531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263144" rIns="263144" bIns="0" numCol="1" spcCol="1270" anchor="t" anchorCtr="0">
          <a:noAutofit/>
        </a:bodyPr>
        <a:lstStyle/>
        <a:p>
          <a:pPr marL="0" lvl="0" indent="0" algn="ctr" defTabSz="1644650">
            <a:lnSpc>
              <a:spcPct val="90000"/>
            </a:lnSpc>
            <a:spcBef>
              <a:spcPct val="0"/>
            </a:spcBef>
            <a:spcAft>
              <a:spcPct val="35000"/>
            </a:spcAft>
            <a:buNone/>
          </a:pPr>
          <a:r>
            <a:rPr lang="en-US" sz="3700" kern="1200" dirty="0">
              <a:latin typeface="Verdana" panose="020B0604030504040204" pitchFamily="34" charset="0"/>
              <a:ea typeface="Verdana" panose="020B0604030504040204" pitchFamily="34" charset="0"/>
            </a:rPr>
            <a:t>Question hour</a:t>
          </a:r>
        </a:p>
        <a:p>
          <a:pPr marL="0" lvl="0" indent="0" algn="ctr" defTabSz="1644650">
            <a:lnSpc>
              <a:spcPct val="90000"/>
            </a:lnSpc>
            <a:spcBef>
              <a:spcPct val="0"/>
            </a:spcBef>
            <a:spcAft>
              <a:spcPct val="35000"/>
            </a:spcAft>
            <a:buNone/>
          </a:pPr>
          <a:endParaRPr lang="en-US" sz="3700" kern="1200" dirty="0">
            <a:latin typeface="Verdana" panose="020B0604030504040204" pitchFamily="34" charset="0"/>
            <a:ea typeface="Verdana" panose="020B0604030504040204" pitchFamily="34" charset="0"/>
          </a:endParaRPr>
        </a:p>
      </dsp:txBody>
      <dsp:txXfrm>
        <a:off x="533414" y="2845412"/>
        <a:ext cx="4126777" cy="153103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69E48-2110-4F05-9EFD-C8E0E2BA9ED9}">
      <dsp:nvSpPr>
        <dsp:cNvPr id="0" name=""/>
        <dsp:cNvSpPr/>
      </dsp:nvSpPr>
      <dsp:spPr>
        <a:xfrm>
          <a:off x="533414" y="2062"/>
          <a:ext cx="4126777" cy="2843349"/>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B084C92-F669-46C0-9890-EF688EF81685}">
      <dsp:nvSpPr>
        <dsp:cNvPr id="0" name=""/>
        <dsp:cNvSpPr/>
      </dsp:nvSpPr>
      <dsp:spPr>
        <a:xfrm>
          <a:off x="287149" y="2845412"/>
          <a:ext cx="4619307" cy="1531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206248" rIns="206248" bIns="0" numCol="1" spcCol="1270" anchor="t" anchorCtr="0">
          <a:noAutofit/>
        </a:bodyPr>
        <a:lstStyle/>
        <a:p>
          <a:pPr marL="0" lvl="0" indent="0" algn="ctr" defTabSz="1289050">
            <a:lnSpc>
              <a:spcPct val="90000"/>
            </a:lnSpc>
            <a:spcBef>
              <a:spcPct val="0"/>
            </a:spcBef>
            <a:spcAft>
              <a:spcPct val="35000"/>
            </a:spcAft>
            <a:buNone/>
          </a:pPr>
          <a:r>
            <a:rPr lang="en-US" sz="2900" kern="1200" dirty="0">
              <a:latin typeface="Verdana" panose="020B0604030504040204" pitchFamily="34" charset="0"/>
              <a:ea typeface="Verdana" panose="020B0604030504040204" pitchFamily="34" charset="0"/>
              <a:hlinkClick xmlns:r="http://schemas.openxmlformats.org/officeDocument/2006/relationships" r:id="rId1"/>
            </a:rPr>
            <a:t>Dutch IATI Newsletter</a:t>
          </a:r>
          <a:endParaRPr lang="en-US" sz="2900" kern="1200" dirty="0">
            <a:latin typeface="Verdana" panose="020B0604030504040204" pitchFamily="34" charset="0"/>
            <a:ea typeface="Verdana" panose="020B0604030504040204" pitchFamily="34" charset="0"/>
          </a:endParaRPr>
        </a:p>
        <a:p>
          <a:pPr marL="0" lvl="0" indent="0" algn="ctr" defTabSz="1289050">
            <a:lnSpc>
              <a:spcPct val="90000"/>
            </a:lnSpc>
            <a:spcBef>
              <a:spcPct val="0"/>
            </a:spcBef>
            <a:spcAft>
              <a:spcPct val="35000"/>
            </a:spcAft>
            <a:buNone/>
          </a:pPr>
          <a:endParaRPr lang="en-US" sz="2900" kern="1200" dirty="0">
            <a:latin typeface="Verdana" panose="020B0604030504040204" pitchFamily="34" charset="0"/>
            <a:ea typeface="Verdana" panose="020B0604030504040204" pitchFamily="34" charset="0"/>
          </a:endParaRPr>
        </a:p>
      </dsp:txBody>
      <dsp:txXfrm>
        <a:off x="287149" y="2845412"/>
        <a:ext cx="4619307" cy="153103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6C7B6-077F-4163-9467-A3C0D76D2092}">
      <dsp:nvSpPr>
        <dsp:cNvPr id="0" name=""/>
        <dsp:cNvSpPr/>
      </dsp:nvSpPr>
      <dsp:spPr>
        <a:xfrm>
          <a:off x="0" y="1968505"/>
          <a:ext cx="9321800" cy="908936"/>
        </a:xfrm>
        <a:prstGeom prst="homePlat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669BC4-0224-42BA-B5B0-8392F1FE10D4}">
      <dsp:nvSpPr>
        <dsp:cNvPr id="0" name=""/>
        <dsp:cNvSpPr/>
      </dsp:nvSpPr>
      <dsp:spPr>
        <a:xfrm>
          <a:off x="164411" y="2660555"/>
          <a:ext cx="2019571" cy="632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kern="1200" dirty="0">
              <a:latin typeface="Arial Black" panose="020B0A04020102020204" pitchFamily="34" charset="0"/>
            </a:rPr>
            <a:t>23 May 2022</a:t>
          </a:r>
          <a:endParaRPr lang="en-US" sz="1400" kern="1200" dirty="0"/>
        </a:p>
      </dsp:txBody>
      <dsp:txXfrm>
        <a:off x="164411" y="2660555"/>
        <a:ext cx="2019571" cy="632977"/>
      </dsp:txXfrm>
    </dsp:sp>
    <dsp:sp modelId="{2B22055B-1D1F-4496-B756-33329B5BBD19}">
      <dsp:nvSpPr>
        <dsp:cNvPr id="0" name=""/>
        <dsp:cNvSpPr/>
      </dsp:nvSpPr>
      <dsp:spPr>
        <a:xfrm>
          <a:off x="857028" y="2247286"/>
          <a:ext cx="329353" cy="329353"/>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4FD448-8EE6-41D5-BFD2-AFFBFFBCC6AC}">
      <dsp:nvSpPr>
        <dsp:cNvPr id="0" name=""/>
        <dsp:cNvSpPr/>
      </dsp:nvSpPr>
      <dsp:spPr>
        <a:xfrm>
          <a:off x="2124749" y="2493461"/>
          <a:ext cx="2019571" cy="787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kern="1200" dirty="0">
              <a:latin typeface="Arial Black" panose="020B0A04020102020204" pitchFamily="34" charset="0"/>
            </a:rPr>
            <a:t>5 September 2022</a:t>
          </a:r>
          <a:endParaRPr lang="x-none" sz="1400" kern="1200" dirty="0">
            <a:latin typeface="Arial Black" panose="020B0A04020102020204" pitchFamily="34" charset="0"/>
          </a:endParaRPr>
        </a:p>
      </dsp:txBody>
      <dsp:txXfrm>
        <a:off x="2124749" y="2493461"/>
        <a:ext cx="2019571" cy="787365"/>
      </dsp:txXfrm>
    </dsp:sp>
    <dsp:sp modelId="{86F609E0-9CFA-4128-87A4-7EFCBD7F5A93}">
      <dsp:nvSpPr>
        <dsp:cNvPr id="0" name=""/>
        <dsp:cNvSpPr/>
      </dsp:nvSpPr>
      <dsp:spPr>
        <a:xfrm>
          <a:off x="2977578" y="2246110"/>
          <a:ext cx="329353" cy="329353"/>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F9D9EB-E353-4161-972F-5B0253E8DA20}">
      <dsp:nvSpPr>
        <dsp:cNvPr id="0" name=""/>
        <dsp:cNvSpPr/>
      </dsp:nvSpPr>
      <dsp:spPr>
        <a:xfrm>
          <a:off x="4318125" y="2595145"/>
          <a:ext cx="2019571" cy="68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kern="1200" dirty="0">
              <a:latin typeface="Arial Black" panose="020B0A04020102020204" pitchFamily="34" charset="0"/>
            </a:rPr>
            <a:t>21 November 2022</a:t>
          </a:r>
          <a:endParaRPr lang="x-none" sz="1400" kern="1200" dirty="0">
            <a:latin typeface="Arial Black" panose="020B0A04020102020204" pitchFamily="34" charset="0"/>
          </a:endParaRPr>
        </a:p>
      </dsp:txBody>
      <dsp:txXfrm>
        <a:off x="4318125" y="2595145"/>
        <a:ext cx="2019571" cy="685687"/>
      </dsp:txXfrm>
    </dsp:sp>
    <dsp:sp modelId="{95351A80-5DA4-4805-9D56-4B432C7A9F57}">
      <dsp:nvSpPr>
        <dsp:cNvPr id="0" name=""/>
        <dsp:cNvSpPr/>
      </dsp:nvSpPr>
      <dsp:spPr>
        <a:xfrm>
          <a:off x="5098128" y="2260463"/>
          <a:ext cx="329353" cy="329353"/>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E74855-233B-4BDD-8C50-6EF93A06855F}">
      <dsp:nvSpPr>
        <dsp:cNvPr id="0" name=""/>
        <dsp:cNvSpPr/>
      </dsp:nvSpPr>
      <dsp:spPr>
        <a:xfrm>
          <a:off x="6365849" y="2654544"/>
          <a:ext cx="2019571" cy="632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kern="1200" dirty="0">
              <a:latin typeface="Arial Black" panose="020B0A04020102020204" pitchFamily="34" charset="0"/>
            </a:rPr>
            <a:t>20 February 2023</a:t>
          </a:r>
          <a:endParaRPr lang="x-none" sz="1400" kern="1200" dirty="0">
            <a:latin typeface="Arial Black" panose="020B0A04020102020204" pitchFamily="34" charset="0"/>
          </a:endParaRPr>
        </a:p>
      </dsp:txBody>
      <dsp:txXfrm>
        <a:off x="6365849" y="2654544"/>
        <a:ext cx="2019571" cy="632977"/>
      </dsp:txXfrm>
    </dsp:sp>
    <dsp:sp modelId="{4E3F3A8B-1070-4278-A25C-DF2B40A0FCB2}">
      <dsp:nvSpPr>
        <dsp:cNvPr id="0" name=""/>
        <dsp:cNvSpPr/>
      </dsp:nvSpPr>
      <dsp:spPr>
        <a:xfrm>
          <a:off x="7180579" y="2259304"/>
          <a:ext cx="329353" cy="329353"/>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8F4CA-BBA7-4251-B846-01E273195D5F}">
      <dsp:nvSpPr>
        <dsp:cNvPr id="0" name=""/>
        <dsp:cNvSpPr/>
      </dsp:nvSpPr>
      <dsp:spPr>
        <a:xfrm>
          <a:off x="0" y="1683"/>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F643F1-E0DD-49D0-ACE7-B846914D6A54}">
      <dsp:nvSpPr>
        <dsp:cNvPr id="0" name=""/>
        <dsp:cNvSpPr/>
      </dsp:nvSpPr>
      <dsp:spPr>
        <a:xfrm>
          <a:off x="258166" y="193708"/>
          <a:ext cx="469393" cy="46939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3B0B1D-9ABC-4EE2-B316-3F1133C06467}">
      <dsp:nvSpPr>
        <dsp:cNvPr id="0" name=""/>
        <dsp:cNvSpPr/>
      </dsp:nvSpPr>
      <dsp:spPr>
        <a:xfrm>
          <a:off x="985725" y="1683"/>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nl-NL" sz="2100" kern="1200" dirty="0" err="1">
              <a:latin typeface="Verdana" panose="020B0604030504040204" pitchFamily="34" charset="0"/>
              <a:ea typeface="Verdana" panose="020B0604030504040204" pitchFamily="34" charset="0"/>
            </a:rPr>
            <a:t>Determine</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an</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identifier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for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organisation</a:t>
          </a:r>
          <a:endParaRPr lang="en-US" sz="2100" kern="1200" dirty="0">
            <a:latin typeface="Verdana" panose="020B0604030504040204" pitchFamily="34" charset="0"/>
            <a:ea typeface="Verdana" panose="020B0604030504040204" pitchFamily="34" charset="0"/>
          </a:endParaRPr>
        </a:p>
      </dsp:txBody>
      <dsp:txXfrm>
        <a:off x="985725" y="1683"/>
        <a:ext cx="9529874" cy="853442"/>
      </dsp:txXfrm>
    </dsp:sp>
    <dsp:sp modelId="{2D4151D7-B419-451B-83D7-C638006D8487}">
      <dsp:nvSpPr>
        <dsp:cNvPr id="0" name=""/>
        <dsp:cNvSpPr/>
      </dsp:nvSpPr>
      <dsp:spPr>
        <a:xfrm>
          <a:off x="0" y="1068486"/>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F0FAD9-CFEA-4485-A55A-2BDFAE41465B}">
      <dsp:nvSpPr>
        <dsp:cNvPr id="0" name=""/>
        <dsp:cNvSpPr/>
      </dsp:nvSpPr>
      <dsp:spPr>
        <a:xfrm>
          <a:off x="264756" y="1260511"/>
          <a:ext cx="456212" cy="46939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1000" r="-100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B9E6F8A-F2BD-49F1-A0C3-73FE194243A6}">
      <dsp:nvSpPr>
        <dsp:cNvPr id="0" name=""/>
        <dsp:cNvSpPr/>
      </dsp:nvSpPr>
      <dsp:spPr>
        <a:xfrm>
          <a:off x="985725" y="1068486"/>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nl-NL" sz="2100" kern="1200" dirty="0">
              <a:latin typeface="Verdana" panose="020B0604030504040204" pitchFamily="34" charset="0"/>
              <a:ea typeface="Verdana" panose="020B0604030504040204" pitchFamily="34" charset="0"/>
            </a:rPr>
            <a:t>Register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organisation</a:t>
          </a:r>
          <a:r>
            <a:rPr lang="nl-NL" sz="2100" kern="1200" dirty="0">
              <a:latin typeface="Verdana" panose="020B0604030504040204" pitchFamily="34" charset="0"/>
              <a:ea typeface="Verdana" panose="020B0604030504040204" pitchFamily="34" charset="0"/>
            </a:rPr>
            <a:t> at </a:t>
          </a:r>
          <a:r>
            <a:rPr lang="nl-NL" sz="2100" kern="1200" dirty="0" err="1">
              <a:latin typeface="Verdana" panose="020B0604030504040204" pitchFamily="34" charset="0"/>
              <a:ea typeface="Verdana" panose="020B0604030504040204" pitchFamily="34" charset="0"/>
            </a:rPr>
            <a:t>the</a:t>
          </a:r>
          <a:r>
            <a:rPr lang="nl-NL" sz="2100" kern="1200" dirty="0">
              <a:latin typeface="Verdana" panose="020B0604030504040204" pitchFamily="34" charset="0"/>
              <a:ea typeface="Verdana" panose="020B0604030504040204" pitchFamily="34" charset="0"/>
            </a:rPr>
            <a:t> IATI </a:t>
          </a:r>
          <a:r>
            <a:rPr lang="nl-NL" sz="2100" kern="1200" dirty="0" err="1">
              <a:latin typeface="Verdana" panose="020B0604030504040204" pitchFamily="34" charset="0"/>
              <a:ea typeface="Verdana" panose="020B0604030504040204" pitchFamily="34" charset="0"/>
            </a:rPr>
            <a:t>registry</a:t>
          </a:r>
          <a:r>
            <a:rPr lang="nl-NL" sz="2100" kern="1200" dirty="0">
              <a:latin typeface="Verdana" panose="020B0604030504040204" pitchFamily="34" charset="0"/>
              <a:ea typeface="Verdana" panose="020B0604030504040204" pitchFamily="34" charset="0"/>
            </a:rPr>
            <a:t>: </a:t>
          </a:r>
          <a:r>
            <a:rPr lang="nl-NL" sz="2100" kern="1200" dirty="0">
              <a:latin typeface="Verdana" panose="020B0604030504040204" pitchFamily="34" charset="0"/>
              <a:ea typeface="Verdana" panose="020B0604030504040204" pitchFamily="34" charset="0"/>
              <a:hlinkClick xmlns:r="http://schemas.openxmlformats.org/officeDocument/2006/relationships" r:id="rId5"/>
            </a:rPr>
            <a:t>http://iatiregistry.org</a:t>
          </a:r>
          <a:endParaRPr lang="en-US" sz="2100" kern="1200" dirty="0">
            <a:latin typeface="Verdana" panose="020B0604030504040204" pitchFamily="34" charset="0"/>
            <a:ea typeface="Verdana" panose="020B0604030504040204" pitchFamily="34" charset="0"/>
          </a:endParaRPr>
        </a:p>
      </dsp:txBody>
      <dsp:txXfrm>
        <a:off x="985725" y="1068486"/>
        <a:ext cx="9529874" cy="853442"/>
      </dsp:txXfrm>
    </dsp:sp>
    <dsp:sp modelId="{C6561325-A8C4-4A65-9439-E8C856BE3DD8}">
      <dsp:nvSpPr>
        <dsp:cNvPr id="0" name=""/>
        <dsp:cNvSpPr/>
      </dsp:nvSpPr>
      <dsp:spPr>
        <a:xfrm>
          <a:off x="0" y="2135289"/>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6B6513-96E7-43E2-981A-0404F2898089}">
      <dsp:nvSpPr>
        <dsp:cNvPr id="0" name=""/>
        <dsp:cNvSpPr/>
      </dsp:nvSpPr>
      <dsp:spPr>
        <a:xfrm>
          <a:off x="258166" y="2327313"/>
          <a:ext cx="469393" cy="469393"/>
        </a:xfrm>
        <a:prstGeom prst="rect">
          <a:avLst/>
        </a:prstGeom>
        <a:blipFill>
          <a:blip xmlns:r="http://schemas.openxmlformats.org/officeDocument/2006/relationships"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7392A4-4D0C-47DE-867C-71824361711E}">
      <dsp:nvSpPr>
        <dsp:cNvPr id="0" name=""/>
        <dsp:cNvSpPr/>
      </dsp:nvSpPr>
      <dsp:spPr>
        <a:xfrm>
          <a:off x="985725" y="2135289"/>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nl-NL" sz="2100" kern="1200" dirty="0">
              <a:latin typeface="Verdana" panose="020B0604030504040204" pitchFamily="34" charset="0"/>
              <a:ea typeface="Verdana" panose="020B0604030504040204" pitchFamily="34" charset="0"/>
            </a:rPr>
            <a:t>Select a tool </a:t>
          </a:r>
          <a:r>
            <a:rPr lang="nl-NL" sz="2100" kern="1200" dirty="0" err="1">
              <a:latin typeface="Verdana" panose="020B0604030504040204" pitchFamily="34" charset="0"/>
              <a:ea typeface="Verdana" panose="020B0604030504040204" pitchFamily="34" charset="0"/>
            </a:rPr>
            <a:t>to</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publish</a:t>
          </a:r>
          <a:r>
            <a:rPr lang="nl-NL" sz="2100" kern="1200" dirty="0">
              <a:latin typeface="Verdana" panose="020B0604030504040204" pitchFamily="34" charset="0"/>
              <a:ea typeface="Verdana" panose="020B0604030504040204" pitchFamily="34" charset="0"/>
            </a:rPr>
            <a:t> IATI – </a:t>
          </a:r>
          <a:r>
            <a:rPr lang="nl-NL" sz="2100" kern="1200" dirty="0" err="1">
              <a:latin typeface="Verdana" panose="020B0604030504040204" pitchFamily="34" charset="0"/>
              <a:ea typeface="Verdana" panose="020B0604030504040204" pitchFamily="34" charset="0"/>
            </a:rPr>
            <a:t>there</a:t>
          </a:r>
          <a:r>
            <a:rPr lang="nl-NL" sz="2100" kern="1200" dirty="0">
              <a:latin typeface="Verdana" panose="020B0604030504040204" pitchFamily="34" charset="0"/>
              <a:ea typeface="Verdana" panose="020B0604030504040204" pitchFamily="34" charset="0"/>
            </a:rPr>
            <a:t> are </a:t>
          </a:r>
          <a:r>
            <a:rPr lang="nl-NL" sz="2100" kern="1200" dirty="0" err="1">
              <a:latin typeface="Verdana" panose="020B0604030504040204" pitchFamily="34" charset="0"/>
              <a:ea typeface="Verdana" panose="020B0604030504040204" pitchFamily="34" charset="0"/>
              <a:hlinkClick xmlns:r="http://schemas.openxmlformats.org/officeDocument/2006/relationships" r:id="rId8"/>
            </a:rPr>
            <a:t>several</a:t>
          </a:r>
          <a:r>
            <a:rPr lang="nl-NL" sz="2100" kern="1200" dirty="0">
              <a:latin typeface="Verdana" panose="020B0604030504040204" pitchFamily="34" charset="0"/>
              <a:ea typeface="Verdana" panose="020B0604030504040204" pitchFamily="34" charset="0"/>
              <a:hlinkClick xmlns:r="http://schemas.openxmlformats.org/officeDocument/2006/relationships" r:id="rId8"/>
            </a:rPr>
            <a:t> options</a:t>
          </a:r>
          <a:r>
            <a:rPr lang="nl-NL" sz="2100" kern="1200" dirty="0">
              <a:latin typeface="Verdana" panose="020B0604030504040204" pitchFamily="34" charset="0"/>
              <a:ea typeface="Verdana" panose="020B0604030504040204" pitchFamily="34" charset="0"/>
            </a:rPr>
            <a:t>.</a:t>
          </a:r>
          <a:endParaRPr lang="en-US" sz="2100" kern="1200" dirty="0">
            <a:latin typeface="Verdana" panose="020B0604030504040204" pitchFamily="34" charset="0"/>
            <a:ea typeface="Verdana" panose="020B0604030504040204" pitchFamily="34" charset="0"/>
          </a:endParaRPr>
        </a:p>
      </dsp:txBody>
      <dsp:txXfrm>
        <a:off x="985725" y="2135289"/>
        <a:ext cx="9529874" cy="853442"/>
      </dsp:txXfrm>
    </dsp:sp>
    <dsp:sp modelId="{C5073110-5540-4DEC-849E-3272EAAB3B77}">
      <dsp:nvSpPr>
        <dsp:cNvPr id="0" name=""/>
        <dsp:cNvSpPr/>
      </dsp:nvSpPr>
      <dsp:spPr>
        <a:xfrm>
          <a:off x="0" y="3202091"/>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61D321-5CEC-4C0E-9389-39ECE843F12C}">
      <dsp:nvSpPr>
        <dsp:cNvPr id="0" name=""/>
        <dsp:cNvSpPr/>
      </dsp:nvSpPr>
      <dsp:spPr>
        <a:xfrm>
          <a:off x="258166" y="3394116"/>
          <a:ext cx="469393" cy="469393"/>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C4F067-F18C-4A40-8080-9D110349FCEA}">
      <dsp:nvSpPr>
        <dsp:cNvPr id="0" name=""/>
        <dsp:cNvSpPr/>
      </dsp:nvSpPr>
      <dsp:spPr>
        <a:xfrm>
          <a:off x="985725" y="3202091"/>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nl-NL" sz="2100" kern="1200" dirty="0" err="1">
              <a:latin typeface="Verdana" panose="020B0604030504040204" pitchFamily="34" charset="0"/>
              <a:ea typeface="Verdana" panose="020B0604030504040204" pitchFamily="34" charset="0"/>
            </a:rPr>
            <a:t>Discuss</a:t>
          </a:r>
          <a:r>
            <a:rPr lang="nl-NL" sz="2100" kern="1200" dirty="0">
              <a:latin typeface="Verdana" panose="020B0604030504040204" pitchFamily="34" charset="0"/>
              <a:ea typeface="Verdana" panose="020B0604030504040204" pitchFamily="34" charset="0"/>
            </a:rPr>
            <a:t> in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organisation</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which</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activities</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you</a:t>
          </a:r>
          <a:r>
            <a:rPr lang="nl-NL" sz="2100" kern="1200" dirty="0">
              <a:latin typeface="Verdana" panose="020B0604030504040204" pitchFamily="34" charset="0"/>
              <a:ea typeface="Verdana" panose="020B0604030504040204" pitchFamily="34" charset="0"/>
            </a:rPr>
            <a:t> are </a:t>
          </a:r>
          <a:r>
            <a:rPr lang="nl-NL" sz="2100" kern="1200" dirty="0" err="1">
              <a:latin typeface="Verdana" panose="020B0604030504040204" pitchFamily="34" charset="0"/>
              <a:ea typeface="Verdana" panose="020B0604030504040204" pitchFamily="34" charset="0"/>
            </a:rPr>
            <a:t>going</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to</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publish</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and</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what</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the</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definition</a:t>
          </a:r>
          <a:r>
            <a:rPr lang="nl-NL" sz="2100" kern="1200" dirty="0">
              <a:latin typeface="Verdana" panose="020B0604030504040204" pitchFamily="34" charset="0"/>
              <a:ea typeface="Verdana" panose="020B0604030504040204" pitchFamily="34" charset="0"/>
            </a:rPr>
            <a:t> of ‘</a:t>
          </a:r>
          <a:r>
            <a:rPr lang="nl-NL" sz="2100" kern="1200" dirty="0" err="1">
              <a:latin typeface="Verdana" panose="020B0604030504040204" pitchFamily="34" charset="0"/>
              <a:ea typeface="Verdana" panose="020B0604030504040204" pitchFamily="34" charset="0"/>
            </a:rPr>
            <a:t>activity</a:t>
          </a:r>
          <a:r>
            <a:rPr lang="nl-NL" sz="2100" kern="1200" dirty="0">
              <a:latin typeface="Verdana" panose="020B0604030504040204" pitchFamily="34" charset="0"/>
              <a:ea typeface="Verdana" panose="020B0604030504040204" pitchFamily="34" charset="0"/>
            </a:rPr>
            <a:t>’ is in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situation</a:t>
          </a:r>
          <a:r>
            <a:rPr lang="nl-NL" sz="2100" kern="1200" dirty="0">
              <a:latin typeface="Verdana" panose="020B0604030504040204" pitchFamily="34" charset="0"/>
              <a:ea typeface="Verdana" panose="020B0604030504040204" pitchFamily="34" charset="0"/>
            </a:rPr>
            <a:t>. </a:t>
          </a:r>
          <a:endParaRPr lang="en-US" sz="2100" kern="1200" dirty="0">
            <a:latin typeface="Verdana" panose="020B0604030504040204" pitchFamily="34" charset="0"/>
            <a:ea typeface="Verdana" panose="020B0604030504040204" pitchFamily="34" charset="0"/>
          </a:endParaRPr>
        </a:p>
      </dsp:txBody>
      <dsp:txXfrm>
        <a:off x="985725" y="3202091"/>
        <a:ext cx="9529874" cy="85344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8F4CA-BBA7-4251-B846-01E273195D5F}">
      <dsp:nvSpPr>
        <dsp:cNvPr id="0" name=""/>
        <dsp:cNvSpPr/>
      </dsp:nvSpPr>
      <dsp:spPr>
        <a:xfrm>
          <a:off x="0" y="328"/>
          <a:ext cx="10515600" cy="76985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F643F1-E0DD-49D0-ACE7-B846914D6A54}">
      <dsp:nvSpPr>
        <dsp:cNvPr id="0" name=""/>
        <dsp:cNvSpPr/>
      </dsp:nvSpPr>
      <dsp:spPr>
        <a:xfrm>
          <a:off x="232880" y="173545"/>
          <a:ext cx="423419" cy="423419"/>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3B0B1D-9ABC-4EE2-B316-3F1133C06467}">
      <dsp:nvSpPr>
        <dsp:cNvPr id="0" name=""/>
        <dsp:cNvSpPr/>
      </dsp:nvSpPr>
      <dsp:spPr>
        <a:xfrm>
          <a:off x="889180" y="328"/>
          <a:ext cx="9626419" cy="7698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476" tIns="81476" rIns="81476" bIns="81476" numCol="1" spcCol="1270" anchor="ctr" anchorCtr="0">
          <a:noAutofit/>
        </a:bodyPr>
        <a:lstStyle/>
        <a:p>
          <a:pPr marL="0" lvl="0" indent="0" algn="l" defTabSz="933450">
            <a:lnSpc>
              <a:spcPct val="100000"/>
            </a:lnSpc>
            <a:spcBef>
              <a:spcPct val="0"/>
            </a:spcBef>
            <a:spcAft>
              <a:spcPct val="35000"/>
            </a:spcAft>
            <a:buNone/>
          </a:pPr>
          <a:r>
            <a:rPr lang="nl-NL" sz="2100" kern="1200" dirty="0" err="1">
              <a:latin typeface="Verdana" panose="020B0604030504040204" pitchFamily="34" charset="0"/>
              <a:ea typeface="Verdana" panose="020B0604030504040204" pitchFamily="34" charset="0"/>
            </a:rPr>
            <a:t>Determine</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an</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identifier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for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organisation</a:t>
          </a:r>
          <a:endParaRPr lang="en-US" sz="2100" kern="1200" dirty="0">
            <a:latin typeface="Verdana" panose="020B0604030504040204" pitchFamily="34" charset="0"/>
            <a:ea typeface="Verdana" panose="020B0604030504040204" pitchFamily="34" charset="0"/>
          </a:endParaRPr>
        </a:p>
      </dsp:txBody>
      <dsp:txXfrm>
        <a:off x="889180" y="328"/>
        <a:ext cx="9626419" cy="769852"/>
      </dsp:txXfrm>
    </dsp:sp>
    <dsp:sp modelId="{2D4151D7-B419-451B-83D7-C638006D8487}">
      <dsp:nvSpPr>
        <dsp:cNvPr id="0" name=""/>
        <dsp:cNvSpPr/>
      </dsp:nvSpPr>
      <dsp:spPr>
        <a:xfrm>
          <a:off x="0" y="962645"/>
          <a:ext cx="10515600" cy="76985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F0FAD9-CFEA-4485-A55A-2BDFAE41465B}">
      <dsp:nvSpPr>
        <dsp:cNvPr id="0" name=""/>
        <dsp:cNvSpPr/>
      </dsp:nvSpPr>
      <dsp:spPr>
        <a:xfrm>
          <a:off x="232880" y="1135861"/>
          <a:ext cx="423419" cy="423419"/>
        </a:xfrm>
        <a:prstGeom prst="rect">
          <a:avLst/>
        </a:prstGeom>
        <a:blipFill rotWithShape="1">
          <a:blip xmlns:r="http://schemas.openxmlformats.org/officeDocument/2006/relationships" r:embed="rId3"/>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B9E6F8A-F2BD-49F1-A0C3-73FE194243A6}">
      <dsp:nvSpPr>
        <dsp:cNvPr id="0" name=""/>
        <dsp:cNvSpPr/>
      </dsp:nvSpPr>
      <dsp:spPr>
        <a:xfrm>
          <a:off x="889180" y="962645"/>
          <a:ext cx="9626419" cy="7698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476" tIns="81476" rIns="81476" bIns="81476" numCol="1" spcCol="1270" anchor="ctr" anchorCtr="0">
          <a:noAutofit/>
        </a:bodyPr>
        <a:lstStyle/>
        <a:p>
          <a:pPr marL="0" lvl="0" indent="0" algn="l" defTabSz="933450">
            <a:lnSpc>
              <a:spcPct val="100000"/>
            </a:lnSpc>
            <a:spcBef>
              <a:spcPct val="0"/>
            </a:spcBef>
            <a:spcAft>
              <a:spcPct val="35000"/>
            </a:spcAft>
            <a:buNone/>
          </a:pPr>
          <a:r>
            <a:rPr lang="nl-NL" sz="2100" kern="1200" dirty="0">
              <a:latin typeface="Verdana" panose="020B0604030504040204" pitchFamily="34" charset="0"/>
              <a:ea typeface="Verdana" panose="020B0604030504040204" pitchFamily="34" charset="0"/>
            </a:rPr>
            <a:t>Register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organisation</a:t>
          </a:r>
          <a:r>
            <a:rPr lang="nl-NL" sz="2100" kern="1200" dirty="0">
              <a:latin typeface="Verdana" panose="020B0604030504040204" pitchFamily="34" charset="0"/>
              <a:ea typeface="Verdana" panose="020B0604030504040204" pitchFamily="34" charset="0"/>
            </a:rPr>
            <a:t> at </a:t>
          </a:r>
          <a:r>
            <a:rPr lang="nl-NL" sz="2100" kern="1200" dirty="0" err="1">
              <a:latin typeface="Verdana" panose="020B0604030504040204" pitchFamily="34" charset="0"/>
              <a:ea typeface="Verdana" panose="020B0604030504040204" pitchFamily="34" charset="0"/>
            </a:rPr>
            <a:t>the</a:t>
          </a:r>
          <a:r>
            <a:rPr lang="nl-NL" sz="2100" kern="1200" dirty="0">
              <a:latin typeface="Verdana" panose="020B0604030504040204" pitchFamily="34" charset="0"/>
              <a:ea typeface="Verdana" panose="020B0604030504040204" pitchFamily="34" charset="0"/>
            </a:rPr>
            <a:t> IATI </a:t>
          </a:r>
          <a:r>
            <a:rPr lang="nl-NL" sz="2100" kern="1200" dirty="0" err="1">
              <a:latin typeface="Verdana" panose="020B0604030504040204" pitchFamily="34" charset="0"/>
              <a:ea typeface="Verdana" panose="020B0604030504040204" pitchFamily="34" charset="0"/>
            </a:rPr>
            <a:t>registry</a:t>
          </a:r>
          <a:r>
            <a:rPr lang="nl-NL" sz="2100" kern="1200" dirty="0">
              <a:latin typeface="Verdana" panose="020B0604030504040204" pitchFamily="34" charset="0"/>
              <a:ea typeface="Verdana" panose="020B0604030504040204" pitchFamily="34" charset="0"/>
            </a:rPr>
            <a:t>: </a:t>
          </a:r>
          <a:r>
            <a:rPr lang="nl-NL" sz="2100" kern="1200" dirty="0">
              <a:latin typeface="Verdana" panose="020B0604030504040204" pitchFamily="34" charset="0"/>
              <a:ea typeface="Verdana" panose="020B0604030504040204" pitchFamily="34" charset="0"/>
              <a:hlinkClick xmlns:r="http://schemas.openxmlformats.org/officeDocument/2006/relationships" r:id="rId4"/>
            </a:rPr>
            <a:t>http://iatiregistry.org</a:t>
          </a:r>
          <a:endParaRPr lang="en-US" sz="2100" kern="1200" dirty="0">
            <a:latin typeface="Verdana" panose="020B0604030504040204" pitchFamily="34" charset="0"/>
            <a:ea typeface="Verdana" panose="020B0604030504040204" pitchFamily="34" charset="0"/>
          </a:endParaRPr>
        </a:p>
      </dsp:txBody>
      <dsp:txXfrm>
        <a:off x="889180" y="962645"/>
        <a:ext cx="9626419" cy="769852"/>
      </dsp:txXfrm>
    </dsp:sp>
    <dsp:sp modelId="{C6561325-A8C4-4A65-9439-E8C856BE3DD8}">
      <dsp:nvSpPr>
        <dsp:cNvPr id="0" name=""/>
        <dsp:cNvSpPr/>
      </dsp:nvSpPr>
      <dsp:spPr>
        <a:xfrm>
          <a:off x="0" y="1924961"/>
          <a:ext cx="10515600" cy="769852"/>
        </a:xfrm>
        <a:prstGeom prst="roundRect">
          <a:avLst>
            <a:gd name="adj" fmla="val 1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A16B6513-96E7-43E2-981A-0404F2898089}">
      <dsp:nvSpPr>
        <dsp:cNvPr id="0" name=""/>
        <dsp:cNvSpPr/>
      </dsp:nvSpPr>
      <dsp:spPr>
        <a:xfrm>
          <a:off x="232880" y="2098178"/>
          <a:ext cx="423419" cy="423419"/>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7392A4-4D0C-47DE-867C-71824361711E}">
      <dsp:nvSpPr>
        <dsp:cNvPr id="0" name=""/>
        <dsp:cNvSpPr/>
      </dsp:nvSpPr>
      <dsp:spPr>
        <a:xfrm>
          <a:off x="889180" y="1924961"/>
          <a:ext cx="9626419" cy="7698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476" tIns="81476" rIns="81476" bIns="81476" numCol="1" spcCol="1270" anchor="ctr" anchorCtr="0">
          <a:noAutofit/>
        </a:bodyPr>
        <a:lstStyle/>
        <a:p>
          <a:pPr marL="0" lvl="0" indent="0" algn="l" defTabSz="933450">
            <a:lnSpc>
              <a:spcPct val="100000"/>
            </a:lnSpc>
            <a:spcBef>
              <a:spcPct val="0"/>
            </a:spcBef>
            <a:spcAft>
              <a:spcPct val="35000"/>
            </a:spcAft>
            <a:buNone/>
          </a:pPr>
          <a:r>
            <a:rPr lang="nl-NL" sz="2100" kern="1200" dirty="0" err="1">
              <a:latin typeface="Verdana" panose="020B0604030504040204" pitchFamily="34" charset="0"/>
              <a:ea typeface="Verdana" panose="020B0604030504040204" pitchFamily="34" charset="0"/>
            </a:rPr>
            <a:t>Find</a:t>
          </a:r>
          <a:r>
            <a:rPr lang="nl-NL" sz="2100" kern="1200" dirty="0">
              <a:latin typeface="Verdana" panose="020B0604030504040204" pitchFamily="34" charset="0"/>
              <a:ea typeface="Verdana" panose="020B0604030504040204" pitchFamily="34" charset="0"/>
            </a:rPr>
            <a:t> out </a:t>
          </a:r>
          <a:r>
            <a:rPr lang="nl-NL" sz="2100" kern="1200" dirty="0" err="1">
              <a:latin typeface="Verdana" panose="020B0604030504040204" pitchFamily="34" charset="0"/>
              <a:ea typeface="Verdana" panose="020B0604030504040204" pitchFamily="34" charset="0"/>
            </a:rPr>
            <a:t>how</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organisation</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published</a:t>
          </a:r>
          <a:r>
            <a:rPr lang="nl-NL" sz="2100" kern="1200" dirty="0">
              <a:latin typeface="Verdana" panose="020B0604030504040204" pitchFamily="34" charset="0"/>
              <a:ea typeface="Verdana" panose="020B0604030504040204" pitchFamily="34" charset="0"/>
            </a:rPr>
            <a:t> – </a:t>
          </a:r>
          <a:r>
            <a:rPr lang="nl-NL" sz="2100" kern="1200" dirty="0" err="1">
              <a:latin typeface="Verdana" panose="020B0604030504040204" pitchFamily="34" charset="0"/>
              <a:ea typeface="Verdana" panose="020B0604030504040204" pitchFamily="34" charset="0"/>
            </a:rPr>
            <a:t>and</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who</a:t>
          </a:r>
          <a:r>
            <a:rPr lang="nl-NL" sz="2100" kern="1200" dirty="0">
              <a:latin typeface="Verdana" panose="020B0604030504040204" pitchFamily="34" charset="0"/>
              <a:ea typeface="Verdana" panose="020B0604030504040204" pitchFamily="34" charset="0"/>
            </a:rPr>
            <a:t> is </a:t>
          </a:r>
          <a:r>
            <a:rPr lang="nl-NL" sz="2100" kern="1200" dirty="0" err="1">
              <a:latin typeface="Verdana" panose="020B0604030504040204" pitchFamily="34" charset="0"/>
              <a:ea typeface="Verdana" panose="020B0604030504040204" pitchFamily="34" charset="0"/>
            </a:rPr>
            <a:t>responsible</a:t>
          </a:r>
          <a:endParaRPr lang="en-US" sz="2100" kern="1200" dirty="0">
            <a:latin typeface="Verdana" panose="020B0604030504040204" pitchFamily="34" charset="0"/>
            <a:ea typeface="Verdana" panose="020B0604030504040204" pitchFamily="34" charset="0"/>
          </a:endParaRPr>
        </a:p>
      </dsp:txBody>
      <dsp:txXfrm>
        <a:off x="889180" y="1924961"/>
        <a:ext cx="9626419" cy="76985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8F4CA-BBA7-4251-B846-01E273195D5F}">
      <dsp:nvSpPr>
        <dsp:cNvPr id="0" name=""/>
        <dsp:cNvSpPr/>
      </dsp:nvSpPr>
      <dsp:spPr>
        <a:xfrm>
          <a:off x="0" y="1683"/>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F643F1-E0DD-49D0-ACE7-B846914D6A54}">
      <dsp:nvSpPr>
        <dsp:cNvPr id="0" name=""/>
        <dsp:cNvSpPr/>
      </dsp:nvSpPr>
      <dsp:spPr>
        <a:xfrm>
          <a:off x="2825521" y="3425973"/>
          <a:ext cx="469393" cy="46939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3B0B1D-9ABC-4EE2-B316-3F1133C06467}">
      <dsp:nvSpPr>
        <dsp:cNvPr id="0" name=""/>
        <dsp:cNvSpPr/>
      </dsp:nvSpPr>
      <dsp:spPr>
        <a:xfrm>
          <a:off x="985725" y="1683"/>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en-US" sz="2100" kern="1200" dirty="0">
              <a:latin typeface="Verdana" panose="020B0604030504040204" pitchFamily="34" charset="0"/>
              <a:ea typeface="Verdana" panose="020B0604030504040204" pitchFamily="34" charset="0"/>
            </a:rPr>
            <a:t>Read the article </a:t>
          </a:r>
          <a:r>
            <a:rPr lang="en-US" sz="2100" kern="1200" dirty="0">
              <a:latin typeface="Verdana" panose="020B0604030504040204" pitchFamily="34" charset="0"/>
              <a:ea typeface="Verdana" panose="020B0604030504040204" pitchFamily="34" charset="0"/>
              <a:hlinkClick xmlns:r="http://schemas.openxmlformats.org/officeDocument/2006/relationships" r:id="rId3"/>
            </a:rPr>
            <a:t>What is an activity? </a:t>
          </a:r>
          <a:r>
            <a:rPr lang="en-US" sz="2100" kern="1200" dirty="0">
              <a:latin typeface="Verdana" panose="020B0604030504040204" pitchFamily="34" charset="0"/>
              <a:ea typeface="Verdana" panose="020B0604030504040204" pitchFamily="34" charset="0"/>
            </a:rPr>
            <a:t>and check if your </a:t>
          </a:r>
          <a:r>
            <a:rPr lang="en-US" sz="2100" kern="1200" dirty="0" err="1">
              <a:latin typeface="Verdana" panose="020B0604030504040204" pitchFamily="34" charset="0"/>
              <a:ea typeface="Verdana" panose="020B0604030504040204" pitchFamily="34" charset="0"/>
            </a:rPr>
            <a:t>organisation</a:t>
          </a:r>
          <a:r>
            <a:rPr lang="en-US" sz="2100" kern="1200" dirty="0">
              <a:latin typeface="Verdana" panose="020B0604030504040204" pitchFamily="34" charset="0"/>
              <a:ea typeface="Verdana" panose="020B0604030504040204" pitchFamily="34" charset="0"/>
            </a:rPr>
            <a:t> has defined its activities well. </a:t>
          </a:r>
        </a:p>
      </dsp:txBody>
      <dsp:txXfrm>
        <a:off x="985725" y="1683"/>
        <a:ext cx="9529874" cy="853442"/>
      </dsp:txXfrm>
    </dsp:sp>
    <dsp:sp modelId="{2D4151D7-B419-451B-83D7-C638006D8487}">
      <dsp:nvSpPr>
        <dsp:cNvPr id="0" name=""/>
        <dsp:cNvSpPr/>
      </dsp:nvSpPr>
      <dsp:spPr>
        <a:xfrm>
          <a:off x="0" y="1068486"/>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F0FAD9-CFEA-4485-A55A-2BDFAE41465B}">
      <dsp:nvSpPr>
        <dsp:cNvPr id="0" name=""/>
        <dsp:cNvSpPr/>
      </dsp:nvSpPr>
      <dsp:spPr>
        <a:xfrm>
          <a:off x="258166" y="1260511"/>
          <a:ext cx="469393" cy="469393"/>
        </a:xfrm>
        <a:prstGeom prst="rect">
          <a:avLst/>
        </a:prstGeom>
        <a:blipFill>
          <a:blip xmlns:r="http://schemas.openxmlformats.org/officeDocument/2006/relationships"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B9E6F8A-F2BD-49F1-A0C3-73FE194243A6}">
      <dsp:nvSpPr>
        <dsp:cNvPr id="0" name=""/>
        <dsp:cNvSpPr/>
      </dsp:nvSpPr>
      <dsp:spPr>
        <a:xfrm>
          <a:off x="985725" y="1068486"/>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nl-NL" sz="2100" kern="1200" dirty="0" err="1">
              <a:latin typeface="Verdana" panose="020B0604030504040204" pitchFamily="34" charset="0"/>
              <a:ea typeface="Verdana" panose="020B0604030504040204" pitchFamily="34" charset="0"/>
            </a:rPr>
            <a:t>Discuss</a:t>
          </a:r>
          <a:r>
            <a:rPr lang="nl-NL" sz="2100" kern="1200" dirty="0">
              <a:latin typeface="Verdana" panose="020B0604030504040204" pitchFamily="34" charset="0"/>
              <a:ea typeface="Verdana" panose="020B0604030504040204" pitchFamily="34" charset="0"/>
            </a:rPr>
            <a:t> in </a:t>
          </a:r>
          <a:r>
            <a:rPr lang="nl-NL" sz="2100" kern="1200" dirty="0" err="1">
              <a:latin typeface="Verdana" panose="020B0604030504040204" pitchFamily="34" charset="0"/>
              <a:ea typeface="Verdana" panose="020B0604030504040204" pitchFamily="34" charset="0"/>
            </a:rPr>
            <a:t>your</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organisation</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which</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activities</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should</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be</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improved</a:t>
          </a:r>
          <a:r>
            <a:rPr lang="nl-NL" sz="2100" kern="1200" dirty="0">
              <a:latin typeface="Verdana" panose="020B0604030504040204" pitchFamily="34" charset="0"/>
              <a:ea typeface="Verdana" panose="020B0604030504040204" pitchFamily="34" charset="0"/>
            </a:rPr>
            <a:t>, or </a:t>
          </a:r>
          <a:r>
            <a:rPr lang="nl-NL" sz="2100" kern="1200" dirty="0" err="1">
              <a:latin typeface="Verdana" panose="020B0604030504040204" pitchFamily="34" charset="0"/>
              <a:ea typeface="Verdana" panose="020B0604030504040204" pitchFamily="34" charset="0"/>
            </a:rPr>
            <a:t>which</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activities</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you</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should</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publish</a:t>
          </a:r>
          <a:endParaRPr lang="en-US" sz="2100" kern="1200" dirty="0">
            <a:latin typeface="Verdana" panose="020B0604030504040204" pitchFamily="34" charset="0"/>
            <a:ea typeface="Verdana" panose="020B0604030504040204" pitchFamily="34" charset="0"/>
          </a:endParaRPr>
        </a:p>
      </dsp:txBody>
      <dsp:txXfrm>
        <a:off x="985725" y="1068486"/>
        <a:ext cx="9529874" cy="853442"/>
      </dsp:txXfrm>
    </dsp:sp>
    <dsp:sp modelId="{C6561325-A8C4-4A65-9439-E8C856BE3DD8}">
      <dsp:nvSpPr>
        <dsp:cNvPr id="0" name=""/>
        <dsp:cNvSpPr/>
      </dsp:nvSpPr>
      <dsp:spPr>
        <a:xfrm>
          <a:off x="0" y="2135289"/>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6B6513-96E7-43E2-981A-0404F2898089}">
      <dsp:nvSpPr>
        <dsp:cNvPr id="0" name=""/>
        <dsp:cNvSpPr/>
      </dsp:nvSpPr>
      <dsp:spPr>
        <a:xfrm>
          <a:off x="258166" y="2327313"/>
          <a:ext cx="469393" cy="469393"/>
        </a:xfrm>
        <a:prstGeom prst="rect">
          <a:avLst/>
        </a:prstGeom>
        <a:blipFill rotWithShape="1">
          <a:blip xmlns:r="http://schemas.openxmlformats.org/officeDocument/2006/relationships" r:embed="rId6"/>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7392A4-4D0C-47DE-867C-71824361711E}">
      <dsp:nvSpPr>
        <dsp:cNvPr id="0" name=""/>
        <dsp:cNvSpPr/>
      </dsp:nvSpPr>
      <dsp:spPr>
        <a:xfrm>
          <a:off x="985725" y="2135289"/>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nl-NL" sz="2100" kern="1200" dirty="0" err="1">
              <a:latin typeface="Verdana" panose="020B0604030504040204" pitchFamily="34" charset="0"/>
              <a:ea typeface="Verdana" panose="020B0604030504040204" pitchFamily="34" charset="0"/>
            </a:rPr>
            <a:t>Create</a:t>
          </a:r>
          <a:r>
            <a:rPr lang="nl-NL" sz="2100" kern="1200" dirty="0">
              <a:latin typeface="Verdana" panose="020B0604030504040204" pitchFamily="34" charset="0"/>
              <a:ea typeface="Verdana" panose="020B0604030504040204" pitchFamily="34" charset="0"/>
            </a:rPr>
            <a:t> </a:t>
          </a:r>
          <a:r>
            <a:rPr lang="nl-NL" sz="2100" kern="1200" dirty="0" err="1">
              <a:latin typeface="Verdana" panose="020B0604030504040204" pitchFamily="34" charset="0"/>
              <a:ea typeface="Verdana" panose="020B0604030504040204" pitchFamily="34" charset="0"/>
            </a:rPr>
            <a:t>an</a:t>
          </a:r>
          <a:r>
            <a:rPr lang="nl-NL" sz="2100" kern="1200" dirty="0">
              <a:latin typeface="Verdana" panose="020B0604030504040204" pitchFamily="34" charset="0"/>
              <a:ea typeface="Verdana" panose="020B0604030504040204" pitchFamily="34" charset="0"/>
            </a:rPr>
            <a:t> account at </a:t>
          </a:r>
          <a:r>
            <a:rPr lang="nl-NL" sz="2100" kern="1200" dirty="0" err="1">
              <a:latin typeface="Verdana" panose="020B0604030504040204" pitchFamily="34" charset="0"/>
              <a:ea typeface="Verdana" panose="020B0604030504040204" pitchFamily="34" charset="0"/>
            </a:rPr>
            <a:t>the</a:t>
          </a:r>
          <a:r>
            <a:rPr lang="nl-NL" sz="2100" kern="1200" dirty="0">
              <a:latin typeface="Verdana" panose="020B0604030504040204" pitchFamily="34" charset="0"/>
              <a:ea typeface="Verdana" panose="020B0604030504040204" pitchFamily="34" charset="0"/>
            </a:rPr>
            <a:t> Netherlands Corner</a:t>
          </a:r>
          <a:endParaRPr lang="en-US" sz="2100" kern="1200" dirty="0">
            <a:latin typeface="Verdana" panose="020B0604030504040204" pitchFamily="34" charset="0"/>
            <a:ea typeface="Verdana" panose="020B0604030504040204" pitchFamily="34" charset="0"/>
          </a:endParaRPr>
        </a:p>
      </dsp:txBody>
      <dsp:txXfrm>
        <a:off x="985725" y="2135289"/>
        <a:ext cx="9529874" cy="853442"/>
      </dsp:txXfrm>
    </dsp:sp>
    <dsp:sp modelId="{C5073110-5540-4DEC-849E-3272EAAB3B77}">
      <dsp:nvSpPr>
        <dsp:cNvPr id="0" name=""/>
        <dsp:cNvSpPr/>
      </dsp:nvSpPr>
      <dsp:spPr>
        <a:xfrm>
          <a:off x="0" y="3202091"/>
          <a:ext cx="10515600" cy="8534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61D321-5CEC-4C0E-9389-39ECE843F12C}">
      <dsp:nvSpPr>
        <dsp:cNvPr id="0" name=""/>
        <dsp:cNvSpPr/>
      </dsp:nvSpPr>
      <dsp:spPr>
        <a:xfrm>
          <a:off x="293333" y="130219"/>
          <a:ext cx="469393" cy="469393"/>
        </a:xfrm>
        <a:prstGeom prst="rect">
          <a:avLst/>
        </a:prstGeom>
        <a:blipFill rotWithShape="1">
          <a:blip xmlns:r="http://schemas.openxmlformats.org/officeDocument/2006/relationships" r:embed="rId7"/>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C4F067-F18C-4A40-8080-9D110349FCEA}">
      <dsp:nvSpPr>
        <dsp:cNvPr id="0" name=""/>
        <dsp:cNvSpPr/>
      </dsp:nvSpPr>
      <dsp:spPr>
        <a:xfrm>
          <a:off x="985725" y="3202091"/>
          <a:ext cx="9529874" cy="8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23" tIns="90323" rIns="90323" bIns="90323" numCol="1" spcCol="1270" anchor="ctr" anchorCtr="0">
          <a:noAutofit/>
        </a:bodyPr>
        <a:lstStyle/>
        <a:p>
          <a:pPr marL="0" lvl="0" indent="0" algn="l" defTabSz="933450">
            <a:lnSpc>
              <a:spcPct val="100000"/>
            </a:lnSpc>
            <a:spcBef>
              <a:spcPct val="0"/>
            </a:spcBef>
            <a:spcAft>
              <a:spcPct val="35000"/>
            </a:spcAft>
            <a:buNone/>
          </a:pPr>
          <a:r>
            <a:rPr lang="en-US" sz="2100" kern="1200" dirty="0">
              <a:latin typeface="Verdana" panose="020B0604030504040204" pitchFamily="34" charset="0"/>
              <a:ea typeface="Verdana" panose="020B0604030504040204" pitchFamily="34" charset="0"/>
            </a:rPr>
            <a:t>Sign up for the Newsletter</a:t>
          </a:r>
        </a:p>
      </dsp:txBody>
      <dsp:txXfrm>
        <a:off x="985725" y="3202091"/>
        <a:ext cx="9529874" cy="853442"/>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4BC957-84D6-4511-B271-8DDB0B6032D9}" type="datetimeFigureOut">
              <a:rPr lang="nl-NL" smtClean="0"/>
              <a:t>19-04-2022</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F857A7-BA38-458C-91D0-E35F68EDDB80}" type="slidenum">
              <a:rPr lang="nl-NL" smtClean="0"/>
              <a:t>‹#›</a:t>
            </a:fld>
            <a:endParaRPr lang="nl-NL"/>
          </a:p>
        </p:txBody>
      </p:sp>
    </p:spTree>
    <p:extLst>
      <p:ext uri="{BB962C8B-B14F-4D97-AF65-F5344CB8AC3E}">
        <p14:creationId xmlns:p14="http://schemas.microsoft.com/office/powerpoint/2010/main" val="1573566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C6F857A7-BA38-458C-91D0-E35F68EDDB80}" type="slidenum">
              <a:rPr lang="nl-NL" smtClean="0"/>
              <a:t>1</a:t>
            </a:fld>
            <a:endParaRPr lang="nl-NL"/>
          </a:p>
        </p:txBody>
      </p:sp>
    </p:spTree>
    <p:extLst>
      <p:ext uri="{BB962C8B-B14F-4D97-AF65-F5344CB8AC3E}">
        <p14:creationId xmlns:p14="http://schemas.microsoft.com/office/powerpoint/2010/main" val="1272250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We are very excited you are here in such large numbers. This is the second year we do this </a:t>
            </a:r>
            <a:r>
              <a:rPr lang="en-US" dirty="0" err="1"/>
              <a:t>programme</a:t>
            </a:r>
            <a:r>
              <a:rPr lang="en-US" dirty="0"/>
              <a:t> we have called Guided Implementation. The first round of webinars has taught us how to improve it further, so this round will be new and improved, as they say. We hope to demystify IATI in stages and avoid overwhelming you with too much information at once. </a:t>
            </a:r>
          </a:p>
        </p:txBody>
      </p:sp>
      <p:sp>
        <p:nvSpPr>
          <p:cNvPr id="4" name="Slide Number Placeholder 3"/>
          <p:cNvSpPr>
            <a:spLocks noGrp="1"/>
          </p:cNvSpPr>
          <p:nvPr>
            <p:ph type="sldNum" sz="quarter" idx="10"/>
          </p:nvPr>
        </p:nvSpPr>
        <p:spPr/>
        <p:txBody>
          <a:bodyPr/>
          <a:lstStyle/>
          <a:p>
            <a:fld id="{C6F857A7-BA38-458C-91D0-E35F68EDDB80}" type="slidenum">
              <a:rPr lang="nl-NL" smtClean="0"/>
              <a:t>2</a:t>
            </a:fld>
            <a:endParaRPr lang="nl-NL"/>
          </a:p>
        </p:txBody>
      </p:sp>
    </p:spTree>
    <p:extLst>
      <p:ext uri="{BB962C8B-B14F-4D97-AF65-F5344CB8AC3E}">
        <p14:creationId xmlns:p14="http://schemas.microsoft.com/office/powerpoint/2010/main" val="3407126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a:t>
            </a:r>
            <a:r>
              <a:rPr lang="en-US" baseline="0" dirty="0"/>
              <a:t> objections to being recorded, you can ask your questions in the chat and ask us to not give you the floor. The list of participants and the chat will not be in the recording. You can also watch the webinar later</a:t>
            </a:r>
          </a:p>
          <a:p>
            <a:pPr marL="0" indent="0">
              <a:buFontTx/>
              <a:buNone/>
            </a:pPr>
            <a:r>
              <a:rPr lang="en-US" baseline="0" dirty="0"/>
              <a:t>We understand that sometimes we use terms that not everyone understands. Please speak up when we do! (example: “I don’t know what MFA is” in the </a:t>
            </a:r>
            <a:r>
              <a:rPr lang="en-US" baseline="0" dirty="0" err="1"/>
              <a:t>webform</a:t>
            </a:r>
            <a:r>
              <a:rPr lang="en-US" baseline="0" dirty="0"/>
              <a:t>)</a:t>
            </a:r>
          </a:p>
          <a:p>
            <a:endParaRPr lang="nl-NL" dirty="0"/>
          </a:p>
        </p:txBody>
      </p:sp>
      <p:sp>
        <p:nvSpPr>
          <p:cNvPr id="4" name="Slide Number Placeholder 3"/>
          <p:cNvSpPr>
            <a:spLocks noGrp="1"/>
          </p:cNvSpPr>
          <p:nvPr>
            <p:ph type="sldNum" sz="quarter" idx="10"/>
          </p:nvPr>
        </p:nvSpPr>
        <p:spPr/>
        <p:txBody>
          <a:bodyPr/>
          <a:lstStyle/>
          <a:p>
            <a:fld id="{C6F857A7-BA38-458C-91D0-E35F68EDDB80}" type="slidenum">
              <a:rPr lang="nl-NL" smtClean="0"/>
              <a:t>3</a:t>
            </a:fld>
            <a:endParaRPr lang="nl-NL"/>
          </a:p>
        </p:txBody>
      </p:sp>
    </p:spTree>
    <p:extLst>
      <p:ext uri="{BB962C8B-B14F-4D97-AF65-F5344CB8AC3E}">
        <p14:creationId xmlns:p14="http://schemas.microsoft.com/office/powerpoint/2010/main" val="1059878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NL MFA = Netherlands Ministry of Foreign Affairs</a:t>
            </a:r>
          </a:p>
          <a:p>
            <a:r>
              <a:rPr lang="en-US" dirty="0"/>
              <a:t>Besides us, there is also your ‘focal point’ or contact person in the ministry, who is involved with your agreement.</a:t>
            </a:r>
          </a:p>
        </p:txBody>
      </p:sp>
      <p:sp>
        <p:nvSpPr>
          <p:cNvPr id="4" name="Slide Number Placeholder 3"/>
          <p:cNvSpPr>
            <a:spLocks noGrp="1"/>
          </p:cNvSpPr>
          <p:nvPr>
            <p:ph type="sldNum" sz="quarter" idx="10"/>
          </p:nvPr>
        </p:nvSpPr>
        <p:spPr/>
        <p:txBody>
          <a:bodyPr/>
          <a:lstStyle/>
          <a:p>
            <a:fld id="{0FB581C5-CED2-4B4E-BB25-68862AA677F2}" type="slidenum">
              <a:rPr lang="en-US"/>
              <a:t>4</a:t>
            </a:fld>
            <a:endParaRPr lang="en-US"/>
          </a:p>
        </p:txBody>
      </p:sp>
    </p:spTree>
    <p:extLst>
      <p:ext uri="{BB962C8B-B14F-4D97-AF65-F5344CB8AC3E}">
        <p14:creationId xmlns:p14="http://schemas.microsoft.com/office/powerpoint/2010/main" val="2248114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5</a:t>
            </a:fld>
            <a:endParaRPr lang="nl-NL"/>
          </a:p>
        </p:txBody>
      </p:sp>
    </p:spTree>
    <p:extLst>
      <p:ext uri="{BB962C8B-B14F-4D97-AF65-F5344CB8AC3E}">
        <p14:creationId xmlns:p14="http://schemas.microsoft.com/office/powerpoint/2010/main" val="1712434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can’t see it but even among those </a:t>
            </a:r>
            <a:r>
              <a:rPr lang="en-US" dirty="0" err="1"/>
              <a:t>organisations</a:t>
            </a:r>
            <a:r>
              <a:rPr lang="en-US" dirty="0"/>
              <a:t> who have published, almost one-third of you considers themselves absolute beginners. Hopefully by the end of this year, you will feel differently.</a:t>
            </a:r>
          </a:p>
          <a:p>
            <a:r>
              <a:rPr lang="en-US" dirty="0"/>
              <a:t>One-third of you have said that your </a:t>
            </a:r>
            <a:r>
              <a:rPr lang="en-US" dirty="0" err="1"/>
              <a:t>organisation</a:t>
            </a:r>
            <a:r>
              <a:rPr lang="en-US" dirty="0"/>
              <a:t> has not published before, but some of you were wrong about that. More on that later.</a:t>
            </a:r>
          </a:p>
        </p:txBody>
      </p:sp>
      <p:sp>
        <p:nvSpPr>
          <p:cNvPr id="4" name="Slide Number Placeholder 3"/>
          <p:cNvSpPr>
            <a:spLocks noGrp="1"/>
          </p:cNvSpPr>
          <p:nvPr>
            <p:ph type="sldNum" sz="quarter" idx="10"/>
          </p:nvPr>
        </p:nvSpPr>
        <p:spPr/>
        <p:txBody>
          <a:bodyPr/>
          <a:lstStyle/>
          <a:p>
            <a:fld id="{C6F857A7-BA38-458C-91D0-E35F68EDDB80}" type="slidenum">
              <a:rPr lang="nl-NL" smtClean="0"/>
              <a:t>6</a:t>
            </a:fld>
            <a:endParaRPr lang="nl-NL"/>
          </a:p>
        </p:txBody>
      </p:sp>
    </p:spTree>
    <p:extLst>
      <p:ext uri="{BB962C8B-B14F-4D97-AF65-F5344CB8AC3E}">
        <p14:creationId xmlns:p14="http://schemas.microsoft.com/office/powerpoint/2010/main" val="3380513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857A7-BA38-458C-91D0-E35F68EDDB80}" type="slidenum">
              <a:rPr lang="nl-NL" smtClean="0"/>
              <a:t>7</a:t>
            </a:fld>
            <a:endParaRPr lang="nl-NL"/>
          </a:p>
        </p:txBody>
      </p:sp>
    </p:spTree>
    <p:extLst>
      <p:ext uri="{BB962C8B-B14F-4D97-AF65-F5344CB8AC3E}">
        <p14:creationId xmlns:p14="http://schemas.microsoft.com/office/powerpoint/2010/main" val="3102986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8</a:t>
            </a:fld>
            <a:endParaRPr lang="nl-NL"/>
          </a:p>
        </p:txBody>
      </p:sp>
    </p:spTree>
    <p:extLst>
      <p:ext uri="{BB962C8B-B14F-4D97-AF65-F5344CB8AC3E}">
        <p14:creationId xmlns:p14="http://schemas.microsoft.com/office/powerpoint/2010/main" val="417108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857A7-BA38-458C-91D0-E35F68EDDB80}" type="slidenum">
              <a:rPr lang="nl-NL" smtClean="0"/>
              <a:t>13</a:t>
            </a:fld>
            <a:endParaRPr lang="nl-NL"/>
          </a:p>
        </p:txBody>
      </p:sp>
    </p:spTree>
    <p:extLst>
      <p:ext uri="{BB962C8B-B14F-4D97-AF65-F5344CB8AC3E}">
        <p14:creationId xmlns:p14="http://schemas.microsoft.com/office/powerpoint/2010/main" val="935183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nl-NL" dirty="0"/>
          </a:p>
        </p:txBody>
      </p:sp>
      <p:sp>
        <p:nvSpPr>
          <p:cNvPr id="4" name="Slide Number Placeholder 3"/>
          <p:cNvSpPr>
            <a:spLocks noGrp="1"/>
          </p:cNvSpPr>
          <p:nvPr>
            <p:ph type="sldNum" sz="quarter" idx="10"/>
          </p:nvPr>
        </p:nvSpPr>
        <p:spPr/>
        <p:txBody>
          <a:bodyPr/>
          <a:lstStyle/>
          <a:p>
            <a:fld id="{C6F857A7-BA38-458C-91D0-E35F68EDDB80}" type="slidenum">
              <a:rPr lang="nl-NL" smtClean="0"/>
              <a:t>14</a:t>
            </a:fld>
            <a:endParaRPr lang="nl-NL"/>
          </a:p>
        </p:txBody>
      </p:sp>
    </p:spTree>
    <p:extLst>
      <p:ext uri="{BB962C8B-B14F-4D97-AF65-F5344CB8AC3E}">
        <p14:creationId xmlns:p14="http://schemas.microsoft.com/office/powerpoint/2010/main" val="1861401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857A7-BA38-458C-91D0-E35F68EDDB80}" type="slidenum">
              <a:rPr lang="nl-NL" smtClean="0"/>
              <a:t>15</a:t>
            </a:fld>
            <a:endParaRPr lang="nl-NL"/>
          </a:p>
        </p:txBody>
      </p:sp>
    </p:spTree>
    <p:extLst>
      <p:ext uri="{BB962C8B-B14F-4D97-AF65-F5344CB8AC3E}">
        <p14:creationId xmlns:p14="http://schemas.microsoft.com/office/powerpoint/2010/main" val="840011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6F857A7-BA38-458C-91D0-E35F68EDDB80}" type="slidenum">
              <a:rPr lang="nl-NL" smtClean="0"/>
              <a:t>16</a:t>
            </a:fld>
            <a:endParaRPr lang="nl-NL"/>
          </a:p>
        </p:txBody>
      </p:sp>
    </p:spTree>
    <p:extLst>
      <p:ext uri="{BB962C8B-B14F-4D97-AF65-F5344CB8AC3E}">
        <p14:creationId xmlns:p14="http://schemas.microsoft.com/office/powerpoint/2010/main" val="3752715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PELLE</a:t>
            </a:r>
            <a:endParaRPr lang="nl-NL" dirty="0"/>
          </a:p>
        </p:txBody>
      </p:sp>
      <p:sp>
        <p:nvSpPr>
          <p:cNvPr id="4" name="Slide Number Placeholder 3"/>
          <p:cNvSpPr>
            <a:spLocks noGrp="1"/>
          </p:cNvSpPr>
          <p:nvPr>
            <p:ph type="sldNum" sz="quarter" idx="10"/>
          </p:nvPr>
        </p:nvSpPr>
        <p:spPr/>
        <p:txBody>
          <a:bodyPr/>
          <a:lstStyle/>
          <a:p>
            <a:fld id="{C6F857A7-BA38-458C-91D0-E35F68EDDB80}" type="slidenum">
              <a:rPr lang="nl-NL" smtClean="0"/>
              <a:t>17</a:t>
            </a:fld>
            <a:endParaRPr lang="nl-NL"/>
          </a:p>
        </p:txBody>
      </p:sp>
    </p:spTree>
    <p:extLst>
      <p:ext uri="{BB962C8B-B14F-4D97-AF65-F5344CB8AC3E}">
        <p14:creationId xmlns:p14="http://schemas.microsoft.com/office/powerpoint/2010/main" val="3913380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have plenty of time, not because we think it will be that much work, but because</a:t>
            </a:r>
          </a:p>
          <a:p>
            <a:pPr marL="171450" indent="-171450">
              <a:buFontTx/>
              <a:buChar char="-"/>
            </a:pPr>
            <a:r>
              <a:rPr lang="en-US" dirty="0"/>
              <a:t>We know you are busy, </a:t>
            </a:r>
          </a:p>
          <a:p>
            <a:pPr marL="171450" indent="-171450">
              <a:buFontTx/>
              <a:buChar char="-"/>
            </a:pPr>
            <a:r>
              <a:rPr lang="en-US" dirty="0"/>
              <a:t>We are busy too, and</a:t>
            </a:r>
          </a:p>
          <a:p>
            <a:pPr marL="171450" indent="-171450">
              <a:buFontTx/>
              <a:buChar char="-"/>
            </a:pPr>
            <a:r>
              <a:rPr lang="en-US" dirty="0"/>
              <a:t>This way, we follow the IATI standard of publishing every quarter</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18</a:t>
            </a:fld>
            <a:endParaRPr lang="nl-NL"/>
          </a:p>
        </p:txBody>
      </p:sp>
    </p:spTree>
    <p:extLst>
      <p:ext uri="{BB962C8B-B14F-4D97-AF65-F5344CB8AC3E}">
        <p14:creationId xmlns:p14="http://schemas.microsoft.com/office/powerpoint/2010/main" val="4024100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staircase we will take you on. Today we take the first step, which will involve some work especially for the new to </a:t>
            </a:r>
            <a:r>
              <a:rPr lang="en-US" dirty="0" err="1"/>
              <a:t>iati</a:t>
            </a:r>
            <a:r>
              <a:rPr lang="en-US" dirty="0"/>
              <a:t> </a:t>
            </a:r>
            <a:r>
              <a:rPr lang="en-US" dirty="0" err="1"/>
              <a:t>organisations</a:t>
            </a:r>
            <a:r>
              <a:rPr lang="en-US" dirty="0"/>
              <a:t>. February next year, you will all have full set of IATI data on at least one activity. We suggest you try to keep up from the start. Especially the first ‘real’ webinar, the webinar on quarter 1, is fairly difficult, but if you fall behind, chances are you will never catch up. So invest some time before summer and you will have a good foundation to build on.</a:t>
            </a:r>
          </a:p>
        </p:txBody>
      </p:sp>
      <p:sp>
        <p:nvSpPr>
          <p:cNvPr id="4" name="Slide Number Placeholder 3"/>
          <p:cNvSpPr>
            <a:spLocks noGrp="1"/>
          </p:cNvSpPr>
          <p:nvPr>
            <p:ph type="sldNum" sz="quarter" idx="10"/>
          </p:nvPr>
        </p:nvSpPr>
        <p:spPr/>
        <p:txBody>
          <a:bodyPr/>
          <a:lstStyle/>
          <a:p>
            <a:fld id="{C6F857A7-BA38-458C-91D0-E35F68EDDB80}" type="slidenum">
              <a:rPr lang="nl-NL" smtClean="0"/>
              <a:t>19</a:t>
            </a:fld>
            <a:endParaRPr lang="nl-NL"/>
          </a:p>
        </p:txBody>
      </p:sp>
    </p:spTree>
    <p:extLst>
      <p:ext uri="{BB962C8B-B14F-4D97-AF65-F5344CB8AC3E}">
        <p14:creationId xmlns:p14="http://schemas.microsoft.com/office/powerpoint/2010/main" val="1537422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ways in which you can find support in between webinars.</a:t>
            </a:r>
            <a:endParaRPr lang="nl-NL" dirty="0"/>
          </a:p>
        </p:txBody>
      </p:sp>
      <p:sp>
        <p:nvSpPr>
          <p:cNvPr id="4" name="Slide Number Placeholder 3"/>
          <p:cNvSpPr>
            <a:spLocks noGrp="1"/>
          </p:cNvSpPr>
          <p:nvPr>
            <p:ph type="sldNum" sz="quarter" idx="5"/>
          </p:nvPr>
        </p:nvSpPr>
        <p:spPr/>
        <p:txBody>
          <a:bodyPr/>
          <a:lstStyle/>
          <a:p>
            <a:fld id="{C6F857A7-BA38-458C-91D0-E35F68EDDB80}" type="slidenum">
              <a:rPr lang="nl-NL" smtClean="0"/>
              <a:t>20</a:t>
            </a:fld>
            <a:endParaRPr lang="nl-NL"/>
          </a:p>
        </p:txBody>
      </p:sp>
    </p:spTree>
    <p:extLst>
      <p:ext uri="{BB962C8B-B14F-4D97-AF65-F5344CB8AC3E}">
        <p14:creationId xmlns:p14="http://schemas.microsoft.com/office/powerpoint/2010/main" val="688891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6F857A7-BA38-458C-91D0-E35F68EDDB80}" type="slidenum">
              <a:rPr lang="nl-NL" smtClean="0"/>
              <a:t>22</a:t>
            </a:fld>
            <a:endParaRPr lang="nl-NL"/>
          </a:p>
        </p:txBody>
      </p:sp>
    </p:spTree>
    <p:extLst>
      <p:ext uri="{BB962C8B-B14F-4D97-AF65-F5344CB8AC3E}">
        <p14:creationId xmlns:p14="http://schemas.microsoft.com/office/powerpoint/2010/main" val="2943887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6F857A7-BA38-458C-91D0-E35F68EDDB80}" type="slidenum">
              <a:rPr lang="nl-NL" smtClean="0"/>
              <a:t>23</a:t>
            </a:fld>
            <a:endParaRPr lang="nl-NL"/>
          </a:p>
        </p:txBody>
      </p:sp>
    </p:spTree>
    <p:extLst>
      <p:ext uri="{BB962C8B-B14F-4D97-AF65-F5344CB8AC3E}">
        <p14:creationId xmlns:p14="http://schemas.microsoft.com/office/powerpoint/2010/main" val="2473144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anyone new is joining later, make sure they join before the next webinar, and that they have seen the recording of this webinar.</a:t>
            </a:r>
            <a:endParaRPr lang="nl-NL" dirty="0"/>
          </a:p>
          <a:p>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25</a:t>
            </a:fld>
            <a:endParaRPr lang="nl-NL"/>
          </a:p>
        </p:txBody>
      </p:sp>
    </p:spTree>
    <p:extLst>
      <p:ext uri="{BB962C8B-B14F-4D97-AF65-F5344CB8AC3E}">
        <p14:creationId xmlns:p14="http://schemas.microsoft.com/office/powerpoint/2010/main" val="3168526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a:t>
            </a:r>
          </a:p>
        </p:txBody>
      </p:sp>
      <p:sp>
        <p:nvSpPr>
          <p:cNvPr id="4" name="Slide Number Placeholder 3"/>
          <p:cNvSpPr>
            <a:spLocks noGrp="1"/>
          </p:cNvSpPr>
          <p:nvPr>
            <p:ph type="sldNum" sz="quarter" idx="10"/>
          </p:nvPr>
        </p:nvSpPr>
        <p:spPr/>
        <p:txBody>
          <a:bodyPr/>
          <a:lstStyle/>
          <a:p>
            <a:fld id="{C6F857A7-BA38-458C-91D0-E35F68EDDB80}" type="slidenum">
              <a:rPr lang="nl-NL" smtClean="0"/>
              <a:t>27</a:t>
            </a:fld>
            <a:endParaRPr lang="nl-NL"/>
          </a:p>
        </p:txBody>
      </p:sp>
    </p:spTree>
    <p:extLst>
      <p:ext uri="{BB962C8B-B14F-4D97-AF65-F5344CB8AC3E}">
        <p14:creationId xmlns:p14="http://schemas.microsoft.com/office/powerpoint/2010/main" val="3502837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your </a:t>
            </a:r>
            <a:r>
              <a:rPr lang="en-US" dirty="0" err="1"/>
              <a:t>organisation</a:t>
            </a:r>
            <a:r>
              <a:rPr lang="en-US" dirty="0"/>
              <a:t> is entirely new to IATI, there is some preparation. </a:t>
            </a:r>
          </a:p>
        </p:txBody>
      </p:sp>
      <p:sp>
        <p:nvSpPr>
          <p:cNvPr id="4" name="Slide Number Placeholder 3"/>
          <p:cNvSpPr>
            <a:spLocks noGrp="1"/>
          </p:cNvSpPr>
          <p:nvPr>
            <p:ph type="sldNum" sz="quarter" idx="10"/>
          </p:nvPr>
        </p:nvSpPr>
        <p:spPr/>
        <p:txBody>
          <a:bodyPr/>
          <a:lstStyle/>
          <a:p>
            <a:fld id="{C6F857A7-BA38-458C-91D0-E35F68EDDB80}" type="slidenum">
              <a:rPr lang="nl-NL" smtClean="0"/>
              <a:t>28</a:t>
            </a:fld>
            <a:endParaRPr lang="nl-NL"/>
          </a:p>
        </p:txBody>
      </p:sp>
    </p:spTree>
    <p:extLst>
      <p:ext uri="{BB962C8B-B14F-4D97-AF65-F5344CB8AC3E}">
        <p14:creationId xmlns:p14="http://schemas.microsoft.com/office/powerpoint/2010/main" val="15404409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29</a:t>
            </a:fld>
            <a:endParaRPr lang="nl-NL"/>
          </a:p>
        </p:txBody>
      </p:sp>
    </p:spTree>
    <p:extLst>
      <p:ext uri="{BB962C8B-B14F-4D97-AF65-F5344CB8AC3E}">
        <p14:creationId xmlns:p14="http://schemas.microsoft.com/office/powerpoint/2010/main" val="2872660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stuck anywhere in the process of creating a publisher account, contact IATI Support on support@iatistandard.org. This is not us, but a helpdesk for the IATI Registry specifically. They approve your </a:t>
            </a:r>
            <a:r>
              <a:rPr lang="en-US" dirty="0" err="1"/>
              <a:t>Organisation</a:t>
            </a:r>
            <a:r>
              <a:rPr lang="en-US" dirty="0"/>
              <a:t> Identifier and can help if there are issues.</a:t>
            </a:r>
          </a:p>
        </p:txBody>
      </p:sp>
      <p:sp>
        <p:nvSpPr>
          <p:cNvPr id="4" name="Slide Number Placeholder 3"/>
          <p:cNvSpPr>
            <a:spLocks noGrp="1"/>
          </p:cNvSpPr>
          <p:nvPr>
            <p:ph type="sldNum" sz="quarter" idx="10"/>
          </p:nvPr>
        </p:nvSpPr>
        <p:spPr/>
        <p:txBody>
          <a:bodyPr/>
          <a:lstStyle/>
          <a:p>
            <a:fld id="{C6F857A7-BA38-458C-91D0-E35F68EDDB80}" type="slidenum">
              <a:rPr lang="nl-NL" smtClean="0"/>
              <a:t>30</a:t>
            </a:fld>
            <a:endParaRPr lang="nl-NL"/>
          </a:p>
        </p:txBody>
      </p:sp>
    </p:spTree>
    <p:extLst>
      <p:ext uri="{BB962C8B-B14F-4D97-AF65-F5344CB8AC3E}">
        <p14:creationId xmlns:p14="http://schemas.microsoft.com/office/powerpoint/2010/main" val="3057397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31</a:t>
            </a:fld>
            <a:endParaRPr lang="nl-NL"/>
          </a:p>
        </p:txBody>
      </p:sp>
    </p:spTree>
    <p:extLst>
      <p:ext uri="{BB962C8B-B14F-4D97-AF65-F5344CB8AC3E}">
        <p14:creationId xmlns:p14="http://schemas.microsoft.com/office/powerpoint/2010/main" val="193149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Aidstream</a:t>
            </a:r>
            <a:r>
              <a:rPr lang="en-US" dirty="0"/>
              <a:t> is by no means the only publishing tool and we make no recommendation on which tool to use. </a:t>
            </a:r>
            <a:r>
              <a:rPr lang="en-US" dirty="0" err="1"/>
              <a:t>Aidstream</a:t>
            </a:r>
            <a:r>
              <a:rPr lang="en-US" dirty="0"/>
              <a:t> is, however, the tool that most beginning publishers use. To provide the best help we can, </a:t>
            </a:r>
            <a:r>
              <a:rPr lang="en-US" b="0" i="0" dirty="0">
                <a:solidFill>
                  <a:srgbClr val="555555"/>
                </a:solidFill>
                <a:effectLst/>
                <a:latin typeface="Lato" panose="020F0502020204030203" pitchFamily="34" charset="0"/>
              </a:rPr>
              <a:t>we will cover the basics in </a:t>
            </a:r>
            <a:r>
              <a:rPr lang="en-US" b="0" i="0" dirty="0" err="1">
                <a:solidFill>
                  <a:srgbClr val="555555"/>
                </a:solidFill>
                <a:effectLst/>
                <a:latin typeface="Lato" panose="020F0502020204030203" pitchFamily="34" charset="0"/>
              </a:rPr>
              <a:t>Aidstream</a:t>
            </a:r>
            <a:r>
              <a:rPr lang="en-US" b="0" i="0" dirty="0">
                <a:solidFill>
                  <a:srgbClr val="555555"/>
                </a:solidFill>
                <a:effectLst/>
                <a:latin typeface="Lato" panose="020F0502020204030203" pitchFamily="34" charset="0"/>
              </a:rPr>
              <a:t> in most webinars</a:t>
            </a:r>
            <a:r>
              <a:rPr lang="en-US" dirty="0"/>
              <a:t>. If you use a different tool, you will most likely have support already.</a:t>
            </a:r>
          </a:p>
        </p:txBody>
      </p:sp>
      <p:sp>
        <p:nvSpPr>
          <p:cNvPr id="4" name="Slide Number Placeholder 3"/>
          <p:cNvSpPr>
            <a:spLocks noGrp="1"/>
          </p:cNvSpPr>
          <p:nvPr>
            <p:ph type="sldNum" sz="quarter" idx="10"/>
          </p:nvPr>
        </p:nvSpPr>
        <p:spPr/>
        <p:txBody>
          <a:bodyPr/>
          <a:lstStyle/>
          <a:p>
            <a:fld id="{C6F857A7-BA38-458C-91D0-E35F68EDDB80}" type="slidenum">
              <a:rPr lang="nl-NL" smtClean="0"/>
              <a:t>32</a:t>
            </a:fld>
            <a:endParaRPr lang="nl-NL"/>
          </a:p>
        </p:txBody>
      </p:sp>
    </p:spTree>
    <p:extLst>
      <p:ext uri="{BB962C8B-B14F-4D97-AF65-F5344CB8AC3E}">
        <p14:creationId xmlns:p14="http://schemas.microsoft.com/office/powerpoint/2010/main" val="2903766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details will follow in the webinar for Quarter 1.</a:t>
            </a:r>
            <a:endParaRPr lang="nl-NL" dirty="0"/>
          </a:p>
        </p:txBody>
      </p:sp>
      <p:sp>
        <p:nvSpPr>
          <p:cNvPr id="4" name="Slide Number Placeholder 3"/>
          <p:cNvSpPr>
            <a:spLocks noGrp="1"/>
          </p:cNvSpPr>
          <p:nvPr>
            <p:ph type="sldNum" sz="quarter" idx="10"/>
          </p:nvPr>
        </p:nvSpPr>
        <p:spPr/>
        <p:txBody>
          <a:bodyPr/>
          <a:lstStyle/>
          <a:p>
            <a:fld id="{C6F857A7-BA38-458C-91D0-E35F68EDDB80}" type="slidenum">
              <a:rPr lang="nl-NL" smtClean="0"/>
              <a:t>33</a:t>
            </a:fld>
            <a:endParaRPr lang="nl-NL"/>
          </a:p>
        </p:txBody>
      </p:sp>
    </p:spTree>
    <p:extLst>
      <p:ext uri="{BB962C8B-B14F-4D97-AF65-F5344CB8AC3E}">
        <p14:creationId xmlns:p14="http://schemas.microsoft.com/office/powerpoint/2010/main" val="1709816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dirty="0"/>
              <a:t>This means three accounts that you need to create.</a:t>
            </a:r>
          </a:p>
        </p:txBody>
      </p:sp>
      <p:sp>
        <p:nvSpPr>
          <p:cNvPr id="4" name="Slide Number Placeholder 3"/>
          <p:cNvSpPr>
            <a:spLocks noGrp="1"/>
          </p:cNvSpPr>
          <p:nvPr>
            <p:ph type="sldNum" sz="quarter" idx="10"/>
          </p:nvPr>
        </p:nvSpPr>
        <p:spPr/>
        <p:txBody>
          <a:bodyPr/>
          <a:lstStyle/>
          <a:p>
            <a:fld id="{C6F857A7-BA38-458C-91D0-E35F68EDDB80}" type="slidenum">
              <a:rPr lang="nl-NL" smtClean="0"/>
              <a:t>34</a:t>
            </a:fld>
            <a:endParaRPr lang="nl-NL"/>
          </a:p>
        </p:txBody>
      </p:sp>
    </p:spTree>
    <p:extLst>
      <p:ext uri="{BB962C8B-B14F-4D97-AF65-F5344CB8AC3E}">
        <p14:creationId xmlns:p14="http://schemas.microsoft.com/office/powerpoint/2010/main" val="2044997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may take some time to register, because the IATI secretariat needs to approve your registration. From last year we have learnt that people underestimate this. If you can’t start the actual publishing in May, you will be behind from the start and run the risk of dropping out.</a:t>
            </a:r>
            <a:endParaRPr lang="nl-NL" dirty="0"/>
          </a:p>
        </p:txBody>
      </p:sp>
      <p:sp>
        <p:nvSpPr>
          <p:cNvPr id="4" name="Slide Number Placeholder 3"/>
          <p:cNvSpPr>
            <a:spLocks noGrp="1"/>
          </p:cNvSpPr>
          <p:nvPr>
            <p:ph type="sldNum" sz="quarter" idx="5"/>
          </p:nvPr>
        </p:nvSpPr>
        <p:spPr/>
        <p:txBody>
          <a:bodyPr/>
          <a:lstStyle/>
          <a:p>
            <a:fld id="{C6F857A7-BA38-458C-91D0-E35F68EDDB80}" type="slidenum">
              <a:rPr lang="nl-NL" smtClean="0"/>
              <a:t>35</a:t>
            </a:fld>
            <a:endParaRPr lang="nl-NL"/>
          </a:p>
        </p:txBody>
      </p:sp>
    </p:spTree>
    <p:extLst>
      <p:ext uri="{BB962C8B-B14F-4D97-AF65-F5344CB8AC3E}">
        <p14:creationId xmlns:p14="http://schemas.microsoft.com/office/powerpoint/2010/main" val="3220687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36</a:t>
            </a:fld>
            <a:endParaRPr lang="nl-NL"/>
          </a:p>
        </p:txBody>
      </p:sp>
    </p:spTree>
    <p:extLst>
      <p:ext uri="{BB962C8B-B14F-4D97-AF65-F5344CB8AC3E}">
        <p14:creationId xmlns:p14="http://schemas.microsoft.com/office/powerpoint/2010/main" val="3102221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your </a:t>
            </a:r>
            <a:r>
              <a:rPr lang="en-US" dirty="0" err="1"/>
              <a:t>organisation</a:t>
            </a:r>
            <a:r>
              <a:rPr lang="en-US" dirty="0"/>
              <a:t> is not new to IATI, there is a lot less to prepare. The identifier exists, you are on the Registry already, and most likely you also have a system to publish. The last point still sometimes applies: how to define what is an activity in your situation. A few existing publishers are still doing this wrong, and some of those may be in this meeting. We will discuss it more in the webinar for Quarter 1, in May. If you are unsure, come and ask us in the Question Hour or on the Netherlands Corner if you are on the right track. It is very possible that you will save yourself a lot of work.</a:t>
            </a:r>
          </a:p>
        </p:txBody>
      </p:sp>
      <p:sp>
        <p:nvSpPr>
          <p:cNvPr id="4" name="Slide Number Placeholder 3"/>
          <p:cNvSpPr>
            <a:spLocks noGrp="1"/>
          </p:cNvSpPr>
          <p:nvPr>
            <p:ph type="sldNum" sz="quarter" idx="10"/>
          </p:nvPr>
        </p:nvSpPr>
        <p:spPr/>
        <p:txBody>
          <a:bodyPr/>
          <a:lstStyle/>
          <a:p>
            <a:fld id="{C6F857A7-BA38-458C-91D0-E35F68EDDB80}" type="slidenum">
              <a:rPr lang="nl-NL" smtClean="0"/>
              <a:t>37</a:t>
            </a:fld>
            <a:endParaRPr lang="nl-NL"/>
          </a:p>
        </p:txBody>
      </p:sp>
    </p:spTree>
    <p:extLst>
      <p:ext uri="{BB962C8B-B14F-4D97-AF65-F5344CB8AC3E}">
        <p14:creationId xmlns:p14="http://schemas.microsoft.com/office/powerpoint/2010/main" val="30772286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your </a:t>
            </a:r>
            <a:r>
              <a:rPr lang="en-US" dirty="0" err="1"/>
              <a:t>organisation</a:t>
            </a:r>
            <a:r>
              <a:rPr lang="en-US" dirty="0"/>
              <a:t> is not new to IATI, there is a lot less to prepare. The identifier exists, you are on the Registry already, and most likely you also have a system to publish. The last point still sometimes applies: how to define what is an activity in your situation. A few existing publishers are still doing this wrong, and some of those may be in this meeting. We will discuss it more in the webinar for Quarter 1, in May. If you are unsure, come and ask us in the Question Hour or on the Netherlands Corner if you are on the right track. It is very possible that you will save yourself a lot of work.</a:t>
            </a:r>
          </a:p>
        </p:txBody>
      </p:sp>
      <p:sp>
        <p:nvSpPr>
          <p:cNvPr id="4" name="Slide Number Placeholder 3"/>
          <p:cNvSpPr>
            <a:spLocks noGrp="1"/>
          </p:cNvSpPr>
          <p:nvPr>
            <p:ph type="sldNum" sz="quarter" idx="10"/>
          </p:nvPr>
        </p:nvSpPr>
        <p:spPr/>
        <p:txBody>
          <a:bodyPr/>
          <a:lstStyle/>
          <a:p>
            <a:fld id="{C6F857A7-BA38-458C-91D0-E35F68EDDB80}" type="slidenum">
              <a:rPr lang="nl-NL" smtClean="0"/>
              <a:t>38</a:t>
            </a:fld>
            <a:endParaRPr lang="nl-NL"/>
          </a:p>
        </p:txBody>
      </p:sp>
    </p:spTree>
    <p:extLst>
      <p:ext uri="{BB962C8B-B14F-4D97-AF65-F5344CB8AC3E}">
        <p14:creationId xmlns:p14="http://schemas.microsoft.com/office/powerpoint/2010/main" val="18635998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time is the most difficult quarter. Especially if you are the lead of an alliance, you will have a lot of work to do. But getting it right in the first webinar, no matter what kind of activities you do, will make things much easier for the whole activity’s time. Therefore, make sure the preparation is all done, and you are all set to start on May 23</a:t>
            </a:r>
            <a:r>
              <a:rPr lang="en-US" baseline="30000" dirty="0"/>
              <a:t>rd</a:t>
            </a:r>
            <a:r>
              <a:rPr lang="en-US" dirty="0"/>
              <a:t>. And remember, we are here to help you every step of the way.</a:t>
            </a:r>
          </a:p>
        </p:txBody>
      </p:sp>
      <p:sp>
        <p:nvSpPr>
          <p:cNvPr id="4" name="Slide Number Placeholder 3"/>
          <p:cNvSpPr>
            <a:spLocks noGrp="1"/>
          </p:cNvSpPr>
          <p:nvPr>
            <p:ph type="sldNum" sz="quarter" idx="10"/>
          </p:nvPr>
        </p:nvSpPr>
        <p:spPr/>
        <p:txBody>
          <a:bodyPr/>
          <a:lstStyle/>
          <a:p>
            <a:fld id="{C6F857A7-BA38-458C-91D0-E35F68EDDB80}" type="slidenum">
              <a:rPr lang="nl-NL" smtClean="0"/>
              <a:t>39</a:t>
            </a:fld>
            <a:endParaRPr lang="nl-NL"/>
          </a:p>
        </p:txBody>
      </p:sp>
    </p:spTree>
    <p:extLst>
      <p:ext uri="{BB962C8B-B14F-4D97-AF65-F5344CB8AC3E}">
        <p14:creationId xmlns:p14="http://schemas.microsoft.com/office/powerpoint/2010/main" val="26957318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know</a:t>
            </a:r>
            <a:r>
              <a:rPr lang="en-US" baseline="0" dirty="0"/>
              <a:t> anyone who should join, sign up is still possible!</a:t>
            </a:r>
          </a:p>
        </p:txBody>
      </p:sp>
      <p:sp>
        <p:nvSpPr>
          <p:cNvPr id="4" name="Slide Number Placeholder 3"/>
          <p:cNvSpPr>
            <a:spLocks noGrp="1"/>
          </p:cNvSpPr>
          <p:nvPr>
            <p:ph type="sldNum" sz="quarter" idx="10"/>
          </p:nvPr>
        </p:nvSpPr>
        <p:spPr/>
        <p:txBody>
          <a:bodyPr/>
          <a:lstStyle/>
          <a:p>
            <a:fld id="{C6F857A7-BA38-458C-91D0-E35F68EDDB80}" type="slidenum">
              <a:rPr lang="nl-NL" smtClean="0"/>
              <a:t>41</a:t>
            </a:fld>
            <a:endParaRPr lang="nl-NL"/>
          </a:p>
        </p:txBody>
      </p:sp>
    </p:spTree>
    <p:extLst>
      <p:ext uri="{BB962C8B-B14F-4D97-AF65-F5344CB8AC3E}">
        <p14:creationId xmlns:p14="http://schemas.microsoft.com/office/powerpoint/2010/main" val="3798855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857A7-BA38-458C-91D0-E35F68EDDB80}" type="slidenum">
              <a:rPr lang="nl-NL" smtClean="0"/>
              <a:t>42</a:t>
            </a:fld>
            <a:endParaRPr lang="nl-NL"/>
          </a:p>
        </p:txBody>
      </p:sp>
    </p:spTree>
    <p:extLst>
      <p:ext uri="{BB962C8B-B14F-4D97-AF65-F5344CB8AC3E}">
        <p14:creationId xmlns:p14="http://schemas.microsoft.com/office/powerpoint/2010/main" val="4143025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hpDatum"/>
          <p:cNvSpPr>
            <a:spLocks noGrp="1" noChangeArrowheads="1"/>
          </p:cNvSpPr>
          <p:nvPr>
            <p:ph type="dt" sz="half" idx="2"/>
          </p:nvPr>
        </p:nvSpPr>
        <p:spPr bwMode="auto">
          <a:xfrm>
            <a:off x="585477" y="6227349"/>
            <a:ext cx="5220000" cy="401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a:defRPr/>
            </a:pPr>
            <a:fld id="{9AA5CC79-217B-436D-BF91-5023759140F8}" type="datetime1">
              <a:rPr lang="x-none" smtClean="0"/>
              <a:t>19-04-2022</a:t>
            </a:fld>
            <a:endParaRPr lang="nl-NL" dirty="0"/>
          </a:p>
        </p:txBody>
      </p:sp>
      <p:sp>
        <p:nvSpPr>
          <p:cNvPr id="6" name="shpTitel"/>
          <p:cNvSpPr>
            <a:spLocks noGrp="1" noChangeArrowheads="1"/>
          </p:cNvSpPr>
          <p:nvPr>
            <p:ph type="title"/>
          </p:nvPr>
        </p:nvSpPr>
        <p:spPr bwMode="auto">
          <a:xfrm>
            <a:off x="585477" y="3095388"/>
            <a:ext cx="5805384" cy="9429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defRPr sz="3600">
                <a:solidFill>
                  <a:schemeClr val="bg1"/>
                </a:solidFill>
                <a:latin typeface="Arial Black" panose="020B0A04020102020204" pitchFamily="34" charset="0"/>
                <a:ea typeface="Verdana" panose="020B0604030504040204" pitchFamily="34" charset="0"/>
                <a:cs typeface="Arial Black" panose="020B0A04020102020204" pitchFamily="34" charset="0"/>
              </a:defRPr>
            </a:lvl1pPr>
          </a:lstStyle>
          <a:p>
            <a:pPr lvl="0"/>
            <a:r>
              <a:rPr lang="en-US" dirty="0"/>
              <a:t>Click to edit Master title style</a:t>
            </a:r>
            <a:endParaRPr lang="nl-NL" dirty="0"/>
          </a:p>
        </p:txBody>
      </p:sp>
      <p:sp>
        <p:nvSpPr>
          <p:cNvPr id="7" name="Text Placeholder 5"/>
          <p:cNvSpPr>
            <a:spLocks noGrp="1"/>
          </p:cNvSpPr>
          <p:nvPr>
            <p:ph type="body" sz="quarter" idx="10"/>
          </p:nvPr>
        </p:nvSpPr>
        <p:spPr>
          <a:xfrm>
            <a:off x="585477" y="5111596"/>
            <a:ext cx="5220000" cy="942975"/>
          </a:xfrm>
          <a:prstGeom prst="rect">
            <a:avLst/>
          </a:prstGeom>
        </p:spPr>
        <p:txBody>
          <a:bodyPr>
            <a:normAutofit/>
          </a:bodyPr>
          <a:lstStyle>
            <a:lvl1pPr marL="285750" indent="-285750">
              <a:buFont typeface="Arial" panose="020B060402020202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1pPr>
            <a:lvl2pP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2pPr>
            <a:lvl3pPr marL="1143000" indent="-228600">
              <a:buFont typeface="Verdana" panose="020B060403050404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3pPr>
            <a:lvl4pPr marL="1600200" indent="-228600">
              <a:buFont typeface="Verdana" panose="020B060403050404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4pPr>
            <a:lvl5pPr marL="2057400" indent="-228600">
              <a:buFont typeface="Arial" panose="020B060402020202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114166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07BC7"/>
        </a:solidFill>
        <a:effectLst/>
      </p:bgPr>
    </p:bg>
    <p:spTree>
      <p:nvGrpSpPr>
        <p:cNvPr id="1" name=""/>
        <p:cNvGrpSpPr/>
        <p:nvPr/>
      </p:nvGrpSpPr>
      <p:grpSpPr>
        <a:xfrm>
          <a:off x="0" y="0"/>
          <a:ext cx="0" cy="0"/>
          <a:chOff x="0" y="0"/>
          <a:chExt cx="0" cy="0"/>
        </a:xfrm>
      </p:grpSpPr>
      <p:sp>
        <p:nvSpPr>
          <p:cNvPr id="5" name="shpDatum"/>
          <p:cNvSpPr>
            <a:spLocks noGrp="1" noChangeArrowheads="1"/>
          </p:cNvSpPr>
          <p:nvPr>
            <p:ph type="dt" sz="half" idx="2"/>
          </p:nvPr>
        </p:nvSpPr>
        <p:spPr bwMode="auto">
          <a:xfrm>
            <a:off x="6708774" y="6237288"/>
            <a:ext cx="5220000" cy="401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06933D51-D170-40D8-8EB1-68F8D16F0725}" type="datetime1">
              <a:rPr lang="x-none" smtClean="0"/>
              <a:t>19-04-2022</a:t>
            </a:fld>
            <a:endParaRPr lang="nl-NL" dirty="0"/>
          </a:p>
        </p:txBody>
      </p:sp>
      <p:sp>
        <p:nvSpPr>
          <p:cNvPr id="6" name="shpTitel"/>
          <p:cNvSpPr>
            <a:spLocks noGrp="1" noChangeArrowheads="1"/>
          </p:cNvSpPr>
          <p:nvPr>
            <p:ph type="title"/>
          </p:nvPr>
        </p:nvSpPr>
        <p:spPr bwMode="auto">
          <a:xfrm>
            <a:off x="6707981" y="2091533"/>
            <a:ext cx="5220000" cy="9429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defRPr sz="2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title style</a:t>
            </a:r>
            <a:endParaRPr lang="nl-NL" dirty="0"/>
          </a:p>
        </p:txBody>
      </p:sp>
      <p:sp>
        <p:nvSpPr>
          <p:cNvPr id="7" name="Text Placeholder 5"/>
          <p:cNvSpPr>
            <a:spLocks noGrp="1"/>
          </p:cNvSpPr>
          <p:nvPr>
            <p:ph type="body" sz="quarter" idx="10"/>
          </p:nvPr>
        </p:nvSpPr>
        <p:spPr>
          <a:xfrm>
            <a:off x="6708378" y="3221182"/>
            <a:ext cx="5220000" cy="2833389"/>
          </a:xfrm>
          <a:prstGeom prst="rect">
            <a:avLst/>
          </a:prstGeom>
        </p:spPr>
        <p:txBody>
          <a:bodyPr>
            <a:normAutofit/>
          </a:bodyPr>
          <a:lstStyle>
            <a:lvl1pPr marL="285750" indent="-285750">
              <a:buFont typeface="Arial" panose="020B0604020202020204" pitchFamily="34" charset="0"/>
              <a:buChar cha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buFont typeface="Verdana" panose="020B0604030504040204" pitchFamily="34" charset="0"/>
              <a:buChar cha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buFont typeface="Verdana" panose="020B0604030504040204" pitchFamily="34" charset="0"/>
              <a:buChar cha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buFont typeface="Arial" panose="020B0604020202020204" pitchFamily="34" charset="0"/>
              <a:buChar cha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425809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35E5E6F5-C426-4522-A0D9-3CE8663ACC47}" type="datetime1">
              <a:rPr lang="x-none" smtClean="0"/>
              <a:t>19-04-2022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D394364-CF0E-4CA6-8727-B6F89406D99C}" type="slidenum">
              <a:rPr lang="nl-NL" smtClean="0"/>
              <a:t>‹#›</a:t>
            </a:fld>
            <a:endParaRPr lang="nl-NL"/>
          </a:p>
        </p:txBody>
      </p:sp>
    </p:spTree>
    <p:extLst>
      <p:ext uri="{BB962C8B-B14F-4D97-AF65-F5344CB8AC3E}">
        <p14:creationId xmlns:p14="http://schemas.microsoft.com/office/powerpoint/2010/main" val="3522355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Text Placeholder 4"/>
          <p:cNvSpPr>
            <a:spLocks noGrp="1"/>
          </p:cNvSpPr>
          <p:nvPr>
            <p:ph type="body" sz="quarter" idx="10"/>
          </p:nvPr>
        </p:nvSpPr>
        <p:spPr>
          <a:xfrm>
            <a:off x="838200" y="2143990"/>
            <a:ext cx="10515600" cy="40671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0691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839787" y="2144486"/>
            <a:ext cx="5040000" cy="40671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313800" y="2144486"/>
            <a:ext cx="5040000" cy="40671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991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9DA5-99F5-4C26-BC57-95F2B5972697}"/>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680FA748-4466-4968-A652-52F9BCC69828}"/>
              </a:ext>
            </a:extLst>
          </p:cNvPr>
          <p:cNvSpPr>
            <a:spLocks noGrp="1"/>
          </p:cNvSpPr>
          <p:nvPr>
            <p:ph type="dt" sz="half" idx="10"/>
          </p:nvPr>
        </p:nvSpPr>
        <p:spPr/>
        <p:txBody>
          <a:bodyPr/>
          <a:lstStyle/>
          <a:p>
            <a:fld id="{6D96C70D-C415-4C63-9167-192894C50A57}" type="datetime1">
              <a:rPr lang="x-none" smtClean="0"/>
              <a:t>19-04-2022</a:t>
            </a:fld>
            <a:endParaRPr lang="x-none" dirty="0"/>
          </a:p>
        </p:txBody>
      </p:sp>
      <p:sp>
        <p:nvSpPr>
          <p:cNvPr id="4" name="Footer Placeholder 3">
            <a:extLst>
              <a:ext uri="{FF2B5EF4-FFF2-40B4-BE49-F238E27FC236}">
                <a16:creationId xmlns:a16="http://schemas.microsoft.com/office/drawing/2014/main" id="{A0D1EFFD-3E93-4E48-A293-08033276C236}"/>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2A8DAA04-E434-4C41-AC46-5DBF895394D0}"/>
              </a:ext>
            </a:extLst>
          </p:cNvPr>
          <p:cNvSpPr>
            <a:spLocks noGrp="1"/>
          </p:cNvSpPr>
          <p:nvPr>
            <p:ph type="sldNum" sz="quarter" idx="12"/>
          </p:nvPr>
        </p:nvSpPr>
        <p:spPr/>
        <p:txBody>
          <a:bodyPr/>
          <a:lstStyle/>
          <a:p>
            <a:fld id="{51326920-070A-42F3-B369-4E16ECA6508D}" type="slidenum">
              <a:rPr lang="x-none" smtClean="0"/>
              <a:t>‹#›</a:t>
            </a:fld>
            <a:endParaRPr lang="x-none"/>
          </a:p>
        </p:txBody>
      </p:sp>
    </p:spTree>
    <p:extLst>
      <p:ext uri="{BB962C8B-B14F-4D97-AF65-F5344CB8AC3E}">
        <p14:creationId xmlns:p14="http://schemas.microsoft.com/office/powerpoint/2010/main" val="94753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28A4C1D1-BD29-428A-9E06-2E31FFC2B03A}" type="datetime1">
              <a:rPr lang="x-none" smtClean="0"/>
              <a:t>19-04-2022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D394364-CF0E-4CA6-8727-B6F89406D99C}" type="slidenum">
              <a:rPr lang="nl-NL" smtClean="0"/>
              <a:t>‹#›</a:t>
            </a:fld>
            <a:endParaRPr lang="nl-NL"/>
          </a:p>
        </p:txBody>
      </p:sp>
    </p:spTree>
    <p:extLst>
      <p:ext uri="{BB962C8B-B14F-4D97-AF65-F5344CB8AC3E}">
        <p14:creationId xmlns:p14="http://schemas.microsoft.com/office/powerpoint/2010/main" val="3464868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5" name="shpDatum"/>
          <p:cNvSpPr>
            <a:spLocks noGrp="1" noChangeArrowheads="1"/>
          </p:cNvSpPr>
          <p:nvPr>
            <p:ph type="dt" sz="half" idx="2"/>
          </p:nvPr>
        </p:nvSpPr>
        <p:spPr bwMode="auto">
          <a:xfrm>
            <a:off x="585477" y="6227349"/>
            <a:ext cx="5220000" cy="401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a:defRPr/>
            </a:pPr>
            <a:fld id="{9109C031-6D23-4EC1-8CFD-41EE4A8BEB8D}" type="datetime1">
              <a:rPr lang="x-none" smtClean="0"/>
              <a:t>19-04-2022</a:t>
            </a:fld>
            <a:endParaRPr lang="nl-NL" dirty="0"/>
          </a:p>
        </p:txBody>
      </p:sp>
      <p:sp>
        <p:nvSpPr>
          <p:cNvPr id="6" name="shpTitel"/>
          <p:cNvSpPr>
            <a:spLocks noGrp="1" noChangeArrowheads="1"/>
          </p:cNvSpPr>
          <p:nvPr>
            <p:ph type="title"/>
          </p:nvPr>
        </p:nvSpPr>
        <p:spPr bwMode="auto">
          <a:xfrm>
            <a:off x="585477" y="3095388"/>
            <a:ext cx="5805384" cy="9429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defRPr sz="3600">
                <a:solidFill>
                  <a:schemeClr val="bg1"/>
                </a:solidFill>
                <a:latin typeface="Arial Black" panose="020B0A04020102020204" pitchFamily="34" charset="0"/>
                <a:ea typeface="Verdana" panose="020B0604030504040204" pitchFamily="34" charset="0"/>
                <a:cs typeface="Arial Black" panose="020B0A04020102020204" pitchFamily="34" charset="0"/>
              </a:defRPr>
            </a:lvl1pPr>
          </a:lstStyle>
          <a:p>
            <a:pPr lvl="0"/>
            <a:r>
              <a:rPr lang="en-US" dirty="0"/>
              <a:t>Click to edit Master title style</a:t>
            </a:r>
            <a:endParaRPr lang="nl-NL" dirty="0"/>
          </a:p>
        </p:txBody>
      </p:sp>
      <p:sp>
        <p:nvSpPr>
          <p:cNvPr id="7" name="Text Placeholder 5"/>
          <p:cNvSpPr>
            <a:spLocks noGrp="1"/>
          </p:cNvSpPr>
          <p:nvPr>
            <p:ph type="body" sz="quarter" idx="10"/>
          </p:nvPr>
        </p:nvSpPr>
        <p:spPr>
          <a:xfrm>
            <a:off x="585477" y="5111596"/>
            <a:ext cx="5220000" cy="942975"/>
          </a:xfrm>
          <a:prstGeom prst="rect">
            <a:avLst/>
          </a:prstGeom>
        </p:spPr>
        <p:txBody>
          <a:bodyPr>
            <a:normAutofit/>
          </a:bodyPr>
          <a:lstStyle>
            <a:lvl1pPr marL="285750" indent="-285750">
              <a:buFont typeface="Arial" panose="020B060402020202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1pPr>
            <a:lvl2pP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2pPr>
            <a:lvl3pPr marL="1143000" indent="-228600">
              <a:buFont typeface="Verdana" panose="020B060403050404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3pPr>
            <a:lvl4pPr marL="1600200" indent="-228600">
              <a:buFont typeface="Verdana" panose="020B060403050404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4pPr>
            <a:lvl5pPr marL="2057400" indent="-228600">
              <a:buFont typeface="Arial" panose="020B0604020202020204" pitchFamily="34" charset="0"/>
              <a:buChar char="»"/>
              <a:defRPr sz="1800">
                <a:solidFill>
                  <a:schemeClr val="bg1"/>
                </a:solidFill>
                <a:latin typeface="Arial Rounded MT Bold" panose="020F0704030504030204" pitchFamily="34" charset="0"/>
                <a:ea typeface="Verdana" panose="020B0604030504040204" pitchFamily="34" charset="0"/>
                <a:cs typeface="Arial Rounded MT Bold" panose="020F07040305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34046538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11" Type="http://schemas.openxmlformats.org/officeDocument/2006/relationships/image" Target="../media/image6.png"/><Relationship Id="rId5" Type="http://schemas.openxmlformats.org/officeDocument/2006/relationships/slideLayout" Target="../slideLayouts/slideLayout8.xml"/><Relationship Id="rId10" Type="http://schemas.openxmlformats.org/officeDocument/2006/relationships/image" Target="../media/image5.png"/><Relationship Id="rId4" Type="http://schemas.openxmlformats.org/officeDocument/2006/relationships/slideLayout" Target="../slideLayouts/slideLayout7.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850B36-E085-4EB5-894B-22E74E7C2097}" type="datetime1">
              <a:rPr lang="x-none" smtClean="0"/>
              <a:t>19-04-2022</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6E919D-EEBA-4E44-B7F1-603BD2EE7289}" type="slidenum">
              <a:rPr lang="nl-NL" smtClean="0"/>
              <a:t>‹#›</a:t>
            </a:fld>
            <a:endParaRPr lang="nl-NL"/>
          </a:p>
        </p:txBody>
      </p:sp>
      <p:sp>
        <p:nvSpPr>
          <p:cNvPr id="8" name="shpKleurvlak"/>
          <p:cNvSpPr>
            <a:spLocks noChangeArrowheads="1"/>
          </p:cNvSpPr>
          <p:nvPr/>
        </p:nvSpPr>
        <p:spPr bwMode="auto">
          <a:xfrm>
            <a:off x="0" y="0"/>
            <a:ext cx="12204350" cy="6858000"/>
          </a:xfrm>
          <a:prstGeom prst="rect">
            <a:avLst/>
          </a:prstGeom>
          <a:solidFill>
            <a:srgbClr val="007BC7"/>
          </a:solidFill>
          <a:ln w="25400" algn="ctr">
            <a:noFill/>
            <a:miter lim="800000"/>
            <a:headEnd/>
            <a:tailEnd/>
          </a:ln>
        </p:spPr>
        <p:txBody>
          <a:bodyPr anchor="ctr"/>
          <a:lstStyle/>
          <a:p>
            <a:pPr algn="ctr" eaLnBrk="1" hangingPunct="1">
              <a:defRPr/>
            </a:pPr>
            <a:endParaRPr lang="en-US" sz="1800">
              <a:solidFill>
                <a:schemeClr val="tx1"/>
              </a:solidFill>
            </a:endParaRPr>
          </a:p>
        </p:txBody>
      </p:sp>
      <p:pic>
        <p:nvPicPr>
          <p:cNvPr id="11" name="Picture 10">
            <a:extLst>
              <a:ext uri="{FF2B5EF4-FFF2-40B4-BE49-F238E27FC236}">
                <a16:creationId xmlns:a16="http://schemas.microsoft.com/office/drawing/2014/main" id="{D1629E7C-27D3-4068-A34A-1E06EF6B326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000" y="0"/>
            <a:ext cx="12192000" cy="1682496"/>
          </a:xfrm>
          <a:prstGeom prst="rect">
            <a:avLst/>
          </a:prstGeom>
        </p:spPr>
      </p:pic>
    </p:spTree>
    <p:extLst>
      <p:ext uri="{BB962C8B-B14F-4D97-AF65-F5344CB8AC3E}">
        <p14:creationId xmlns:p14="http://schemas.microsoft.com/office/powerpoint/2010/main" val="54078965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6"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hpKleurvlakOnder"/>
          <p:cNvSpPr>
            <a:spLocks noChangeArrowheads="1"/>
          </p:cNvSpPr>
          <p:nvPr/>
        </p:nvSpPr>
        <p:spPr bwMode="auto">
          <a:xfrm>
            <a:off x="0" y="6318250"/>
            <a:ext cx="12192000" cy="539750"/>
          </a:xfrm>
          <a:prstGeom prst="rect">
            <a:avLst/>
          </a:prstGeom>
          <a:solidFill>
            <a:srgbClr val="007BC7"/>
          </a:solidFill>
          <a:ln w="25400" algn="ctr">
            <a:noFill/>
            <a:miter lim="800000"/>
            <a:headEnd/>
            <a:tailEnd/>
          </a:ln>
        </p:spPr>
        <p:txBody>
          <a:bodyPr anchor="ctr"/>
          <a:lstStyle/>
          <a:p>
            <a:pPr algn="ctr">
              <a:defRPr/>
            </a:pPr>
            <a:endParaRPr lang="nl-NL" sz="1800" dirty="0">
              <a:solidFill>
                <a:srgbClr val="FFFFFF"/>
              </a:solidFill>
              <a:latin typeface="Verdana" pitchFamily="34" charset="0"/>
              <a:cs typeface="Arial" charset="0"/>
            </a:endParaRPr>
          </a:p>
        </p:txBody>
      </p:sp>
      <p:sp>
        <p:nvSpPr>
          <p:cNvPr id="8" name="shpTekst"/>
          <p:cNvSpPr>
            <a:spLocks noChangeArrowheads="1"/>
          </p:cNvSpPr>
          <p:nvPr/>
        </p:nvSpPr>
        <p:spPr bwMode="auto">
          <a:xfrm>
            <a:off x="0" y="1"/>
            <a:ext cx="12192000" cy="1071563"/>
          </a:xfrm>
          <a:prstGeom prst="rect">
            <a:avLst/>
          </a:prstGeom>
          <a:solidFill>
            <a:srgbClr val="007BC7"/>
          </a:solidFill>
          <a:ln w="25400" algn="ctr">
            <a:noFill/>
            <a:miter lim="800000"/>
            <a:headEnd/>
            <a:tailEnd/>
          </a:ln>
        </p:spPr>
        <p:txBody>
          <a:bodyPr anchor="ctr"/>
          <a:lstStyle/>
          <a:p>
            <a:pPr algn="ctr">
              <a:defRPr/>
            </a:pPr>
            <a:endParaRPr lang="nl-NL" sz="1800" dirty="0">
              <a:solidFill>
                <a:srgbClr val="FFFFFF"/>
              </a:solidFill>
              <a:latin typeface="Verdana" pitchFamily="34" charset="0"/>
              <a:cs typeface="Arial" charset="0"/>
            </a:endParaRPr>
          </a:p>
        </p:txBody>
      </p:sp>
      <p:sp>
        <p:nvSpPr>
          <p:cNvPr id="2" name="Title Placeholder 1"/>
          <p:cNvSpPr>
            <a:spLocks noGrp="1"/>
          </p:cNvSpPr>
          <p:nvPr>
            <p:ph type="title"/>
          </p:nvPr>
        </p:nvSpPr>
        <p:spPr>
          <a:xfrm>
            <a:off x="838200" y="1288472"/>
            <a:ext cx="10515600" cy="71226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2143557"/>
            <a:ext cx="10515600" cy="405721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Graphic 8">
            <a:extLst>
              <a:ext uri="{FF2B5EF4-FFF2-40B4-BE49-F238E27FC236}">
                <a16:creationId xmlns:a16="http://schemas.microsoft.com/office/drawing/2014/main" id="{AA93BE78-D044-425F-9CDD-059C456AF92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785102" y="0"/>
            <a:ext cx="642368" cy="851081"/>
          </a:xfrm>
          <a:prstGeom prst="rect">
            <a:avLst/>
          </a:prstGeom>
        </p:spPr>
      </p:pic>
    </p:spTree>
    <p:extLst>
      <p:ext uri="{BB962C8B-B14F-4D97-AF65-F5344CB8AC3E}">
        <p14:creationId xmlns:p14="http://schemas.microsoft.com/office/powerpoint/2010/main" val="95618394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5" r:id="rId5"/>
  </p:sldLayoutIdLst>
  <p:hf sldNum="0" hdr="0" ftr="0" dt="0"/>
  <p:txStyles>
    <p:titleStyle>
      <a:lvl1pPr algn="l" rtl="0" eaLnBrk="0" fontAlgn="base" hangingPunct="0">
        <a:spcBef>
          <a:spcPct val="0"/>
        </a:spcBef>
        <a:spcAft>
          <a:spcPct val="0"/>
        </a:spcAft>
        <a:defRPr sz="2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eaLnBrk="0" fontAlgn="base" hangingPunct="0">
        <a:spcBef>
          <a:spcPct val="0"/>
        </a:spcBef>
        <a:spcAft>
          <a:spcPct val="0"/>
        </a:spcAft>
        <a:defRPr sz="2600">
          <a:solidFill>
            <a:srgbClr val="CC003D"/>
          </a:solidFill>
          <a:latin typeface="Arial" charset="0"/>
          <a:ea typeface="Verdana" pitchFamily="34" charset="0"/>
          <a:cs typeface="Verdana" pitchFamily="34" charset="0"/>
        </a:defRPr>
      </a:lvl2pPr>
      <a:lvl3pPr algn="l" rtl="0" eaLnBrk="0" fontAlgn="base" hangingPunct="0">
        <a:spcBef>
          <a:spcPct val="0"/>
        </a:spcBef>
        <a:spcAft>
          <a:spcPct val="0"/>
        </a:spcAft>
        <a:defRPr sz="2600">
          <a:solidFill>
            <a:srgbClr val="CC003D"/>
          </a:solidFill>
          <a:latin typeface="Arial" charset="0"/>
          <a:ea typeface="Verdana" pitchFamily="34" charset="0"/>
          <a:cs typeface="Verdana" pitchFamily="34" charset="0"/>
        </a:defRPr>
      </a:lvl3pPr>
      <a:lvl4pPr algn="l" rtl="0" eaLnBrk="0" fontAlgn="base" hangingPunct="0">
        <a:spcBef>
          <a:spcPct val="0"/>
        </a:spcBef>
        <a:spcAft>
          <a:spcPct val="0"/>
        </a:spcAft>
        <a:defRPr sz="2600">
          <a:solidFill>
            <a:srgbClr val="CC003D"/>
          </a:solidFill>
          <a:latin typeface="Arial" charset="0"/>
          <a:ea typeface="Verdana" pitchFamily="34" charset="0"/>
          <a:cs typeface="Verdana" pitchFamily="34" charset="0"/>
        </a:defRPr>
      </a:lvl4pPr>
      <a:lvl5pPr algn="l" rtl="0" eaLnBrk="0" fontAlgn="base" hangingPunct="0">
        <a:spcBef>
          <a:spcPct val="0"/>
        </a:spcBef>
        <a:spcAft>
          <a:spcPct val="0"/>
        </a:spcAft>
        <a:defRPr sz="2600">
          <a:solidFill>
            <a:srgbClr val="CC003D"/>
          </a:solidFill>
          <a:latin typeface="Arial" charset="0"/>
          <a:ea typeface="Verdana" pitchFamily="34" charset="0"/>
          <a:cs typeface="Verdana" pitchFamily="34" charset="0"/>
        </a:defRPr>
      </a:lvl5pPr>
      <a:lvl6pPr marL="4572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9pPr>
    </p:titleStyle>
    <p:bodyStyle>
      <a:lvl1pPr marL="342900" indent="-342900" algn="l" rtl="0" eaLnBrk="0" fontAlgn="base" hangingPunct="0">
        <a:spcBef>
          <a:spcPct val="20000"/>
        </a:spcBef>
        <a:spcAft>
          <a:spcPct val="0"/>
        </a:spcAft>
        <a:buFont typeface="Arial" charset="0"/>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152400" indent="-150813" algn="l" rtl="0" eaLnBrk="0" fontAlgn="base" hangingPunct="0">
        <a:spcBef>
          <a:spcPct val="20000"/>
        </a:spcBef>
        <a:spcAft>
          <a:spcPct val="0"/>
        </a:spcAft>
        <a:buFont typeface="Arial" charset="0"/>
        <a:buBlip>
          <a:blip r:embed="rId9"/>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406400" indent="-252413" algn="l" rtl="0" eaLnBrk="0" fontAlgn="base" hangingPunct="0">
        <a:spcBef>
          <a:spcPct val="20000"/>
        </a:spcBef>
        <a:spcAft>
          <a:spcPct val="0"/>
        </a:spcAft>
        <a:buFont typeface="Arial" charset="0"/>
        <a:buBlip>
          <a:blip r:embed="rId10"/>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633413" indent="-225425" algn="l" rtl="0" eaLnBrk="0" fontAlgn="base" hangingPunct="0">
        <a:spcBef>
          <a:spcPct val="20000"/>
        </a:spcBef>
        <a:spcAft>
          <a:spcPct val="0"/>
        </a:spcAft>
        <a:buFont typeface="Arial" charset="0"/>
        <a:buBlip>
          <a:blip r:embed="rId11"/>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811213" indent="-176213" algn="l" rtl="0" eaLnBrk="0" fontAlgn="base" hangingPunct="0">
        <a:spcBef>
          <a:spcPct val="20000"/>
        </a:spcBef>
        <a:spcAft>
          <a:spcPct val="0"/>
        </a:spcAft>
        <a:buFont typeface="Arial"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1344">
          <p15:clr>
            <a:srgbClr val="F26B43"/>
          </p15:clr>
        </p15:guide>
        <p15:guide id="3" orient="horz" pos="390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10.png"/><Relationship Id="rId5" Type="http://schemas.openxmlformats.org/officeDocument/2006/relationships/diagramQuickStyle" Target="../diagrams/quickStyle1.xml"/><Relationship Id="rId10" Type="http://schemas.openxmlformats.org/officeDocument/2006/relationships/image" Target="../media/image9.png"/><Relationship Id="rId4" Type="http://schemas.openxmlformats.org/officeDocument/2006/relationships/diagramLayout" Target="../diagrams/layout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30.png"/><Relationship Id="rId11" Type="http://schemas.openxmlformats.org/officeDocument/2006/relationships/image" Target="../media/image36.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13" Type="http://schemas.microsoft.com/office/2007/relationships/hdphoto" Target="../media/hdphoto2.wdp"/><Relationship Id="rId18" Type="http://schemas.openxmlformats.org/officeDocument/2006/relationships/image" Target="../media/image39.png"/><Relationship Id="rId3" Type="http://schemas.openxmlformats.org/officeDocument/2006/relationships/image" Target="../media/image4.png"/><Relationship Id="rId7" Type="http://schemas.openxmlformats.org/officeDocument/2006/relationships/image" Target="../media/image38.png"/><Relationship Id="rId12" Type="http://schemas.openxmlformats.org/officeDocument/2006/relationships/image" Target="../media/image32.png"/><Relationship Id="rId17" Type="http://schemas.microsoft.com/office/2007/relationships/hdphoto" Target="../media/hdphoto4.wdp"/><Relationship Id="rId2" Type="http://schemas.openxmlformats.org/officeDocument/2006/relationships/notesSlide" Target="../notesSlides/notesSlide9.xml"/><Relationship Id="rId16"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31.png"/><Relationship Id="rId5" Type="http://schemas.openxmlformats.org/officeDocument/2006/relationships/image" Target="../media/image6.png"/><Relationship Id="rId15" Type="http://schemas.microsoft.com/office/2007/relationships/hdphoto" Target="../media/hdphoto3.wdp"/><Relationship Id="rId10" Type="http://schemas.openxmlformats.org/officeDocument/2006/relationships/image" Target="../media/image30.png"/><Relationship Id="rId19" Type="http://schemas.openxmlformats.org/officeDocument/2006/relationships/image" Target="../media/image40.png"/><Relationship Id="rId4" Type="http://schemas.openxmlformats.org/officeDocument/2006/relationships/image" Target="../media/image5.png"/><Relationship Id="rId9" Type="http://schemas.openxmlformats.org/officeDocument/2006/relationships/image" Target="../media/image29.png"/><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4.xml"/><Relationship Id="rId11" Type="http://schemas.openxmlformats.org/officeDocument/2006/relationships/image" Target="../media/image10.png"/><Relationship Id="rId5" Type="http://schemas.openxmlformats.org/officeDocument/2006/relationships/diagramQuickStyle" Target="../diagrams/quickStyle4.xml"/><Relationship Id="rId10" Type="http://schemas.openxmlformats.org/officeDocument/2006/relationships/image" Target="../media/image9.png"/><Relationship Id="rId4" Type="http://schemas.openxmlformats.org/officeDocument/2006/relationships/diagramLayout" Target="../diagrams/layout4.xml"/><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13" Type="http://schemas.openxmlformats.org/officeDocument/2006/relationships/image" Target="../media/image12.png"/><Relationship Id="rId18" Type="http://schemas.microsoft.com/office/2007/relationships/diagramDrawing" Target="../diagrams/drawing6.xml"/><Relationship Id="rId26" Type="http://schemas.openxmlformats.org/officeDocument/2006/relationships/diagramQuickStyle" Target="../diagrams/quickStyle8.xml"/><Relationship Id="rId3" Type="http://schemas.openxmlformats.org/officeDocument/2006/relationships/diagramData" Target="../diagrams/data5.xml"/><Relationship Id="rId21" Type="http://schemas.openxmlformats.org/officeDocument/2006/relationships/diagramQuickStyle" Target="../diagrams/quickStyle7.xml"/><Relationship Id="rId7" Type="http://schemas.microsoft.com/office/2007/relationships/diagramDrawing" Target="../diagrams/drawing5.xml"/><Relationship Id="rId12" Type="http://schemas.openxmlformats.org/officeDocument/2006/relationships/image" Target="../media/image11.png"/><Relationship Id="rId17" Type="http://schemas.openxmlformats.org/officeDocument/2006/relationships/diagramColors" Target="../diagrams/colors6.xml"/><Relationship Id="rId25" Type="http://schemas.openxmlformats.org/officeDocument/2006/relationships/diagramLayout" Target="../diagrams/layout8.xml"/><Relationship Id="rId33" Type="http://schemas.microsoft.com/office/2007/relationships/diagramDrawing" Target="../diagrams/drawing9.xml"/><Relationship Id="rId2" Type="http://schemas.openxmlformats.org/officeDocument/2006/relationships/notesSlide" Target="../notesSlides/notesSlide15.xml"/><Relationship Id="rId16" Type="http://schemas.openxmlformats.org/officeDocument/2006/relationships/diagramQuickStyle" Target="../diagrams/quickStyle6.xml"/><Relationship Id="rId20" Type="http://schemas.openxmlformats.org/officeDocument/2006/relationships/diagramLayout" Target="../diagrams/layout7.xml"/><Relationship Id="rId29" Type="http://schemas.openxmlformats.org/officeDocument/2006/relationships/diagramData" Target="../diagrams/data9.xml"/><Relationship Id="rId1" Type="http://schemas.openxmlformats.org/officeDocument/2006/relationships/slideLayout" Target="../slideLayouts/slideLayout6.xml"/><Relationship Id="rId6" Type="http://schemas.openxmlformats.org/officeDocument/2006/relationships/diagramColors" Target="../diagrams/colors5.xml"/><Relationship Id="rId11" Type="http://schemas.openxmlformats.org/officeDocument/2006/relationships/image" Target="../media/image10.png"/><Relationship Id="rId24" Type="http://schemas.openxmlformats.org/officeDocument/2006/relationships/diagramData" Target="../diagrams/data8.xml"/><Relationship Id="rId32" Type="http://schemas.openxmlformats.org/officeDocument/2006/relationships/diagramColors" Target="../diagrams/colors9.xml"/><Relationship Id="rId5" Type="http://schemas.openxmlformats.org/officeDocument/2006/relationships/diagramQuickStyle" Target="../diagrams/quickStyle5.xml"/><Relationship Id="rId15" Type="http://schemas.openxmlformats.org/officeDocument/2006/relationships/diagramLayout" Target="../diagrams/layout6.xml"/><Relationship Id="rId23" Type="http://schemas.microsoft.com/office/2007/relationships/diagramDrawing" Target="../diagrams/drawing7.xml"/><Relationship Id="rId28" Type="http://schemas.microsoft.com/office/2007/relationships/diagramDrawing" Target="../diagrams/drawing8.xml"/><Relationship Id="rId10" Type="http://schemas.openxmlformats.org/officeDocument/2006/relationships/image" Target="../media/image9.png"/><Relationship Id="rId19" Type="http://schemas.openxmlformats.org/officeDocument/2006/relationships/diagramData" Target="../diagrams/data7.xml"/><Relationship Id="rId31" Type="http://schemas.openxmlformats.org/officeDocument/2006/relationships/diagramQuickStyle" Target="../diagrams/quickStyle9.xml"/><Relationship Id="rId4" Type="http://schemas.openxmlformats.org/officeDocument/2006/relationships/diagramLayout" Target="../diagrams/layout5.xml"/><Relationship Id="rId9" Type="http://schemas.openxmlformats.org/officeDocument/2006/relationships/image" Target="../media/image8.png"/><Relationship Id="rId14" Type="http://schemas.openxmlformats.org/officeDocument/2006/relationships/diagramData" Target="../diagrams/data6.xml"/><Relationship Id="rId22" Type="http://schemas.openxmlformats.org/officeDocument/2006/relationships/diagramColors" Target="../diagrams/colors7.xml"/><Relationship Id="rId27" Type="http://schemas.openxmlformats.org/officeDocument/2006/relationships/diagramColors" Target="../diagrams/colors8.xml"/><Relationship Id="rId30" Type="http://schemas.openxmlformats.org/officeDocument/2006/relationships/diagramLayout" Target="../diagrams/layout9.xml"/><Relationship Id="rId8"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hyperlink" Target="https://iaticonnect.org/Netherlands-Corner/about" TargetMode="Externa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45.png"/><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5.xml"/><Relationship Id="rId7" Type="http://schemas.openxmlformats.org/officeDocument/2006/relationships/image" Target="../media/image4.png"/><Relationship Id="rId2" Type="http://schemas.openxmlformats.org/officeDocument/2006/relationships/diagramData" Target="../diagrams/data15.xml"/><Relationship Id="rId1" Type="http://schemas.openxmlformats.org/officeDocument/2006/relationships/slideLayout" Target="../slideLayouts/slideLayout4.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 Id="rId9" Type="http://schemas.openxmlformats.org/officeDocument/2006/relationships/image" Target="../media/image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9.xml.rels><?xml version="1.0" encoding="UTF-8" standalone="yes"?>
<Relationships xmlns="http://schemas.openxmlformats.org/package/2006/relationships"><Relationship Id="rId3" Type="http://schemas.openxmlformats.org/officeDocument/2006/relationships/hyperlink" Target="http://org-id.guide/"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s://helpdesk-opendata-minbuza.nl/create-an-identifier-for-your-organisation/"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hyperlink" Target="http://iatiregistry.org/" TargetMode="External"/><Relationship Id="rId4" Type="http://schemas.openxmlformats.org/officeDocument/2006/relationships/hyperlink" Target="https://www.iatiregistry.org/publisher"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helpdesk-opendata-minbuza.nl/how-to-register-at-the-iati-registry/"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aidstream.or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https://helpdesk-opendata-minbuza.nl/set-up-your-aidstream-account/" TargetMode="External"/><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hyperlink" Target="https://helpdesk-opendata-minbuza.nl/what-is-an-activity/"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8.png"/><Relationship Id="rId7"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10.png"/><Relationship Id="rId9" Type="http://schemas.openxmlformats.org/officeDocument/2006/relationships/hyperlink" Target="https://iaticonnect.org/Netherlands-Corner/abou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hyperlink" Target="http://iaticonnect.org/netherlands-corner" TargetMode="External"/><Relationship Id="rId3" Type="http://schemas.openxmlformats.org/officeDocument/2006/relationships/image" Target="../media/image71.jpeg"/><Relationship Id="rId7" Type="http://schemas.openxmlformats.org/officeDocument/2006/relationships/hyperlink" Target="http://helpdesk-opendata-minbuza.nl/"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hyperlink" Target="https://helpdesk-opendata-minbuza.nl/newsletter/"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2838F93E-A77C-44DA-9865-CA4DAC6E26AC}"/>
              </a:ext>
            </a:extLst>
          </p:cNvPr>
          <p:cNvGrpSpPr/>
          <p:nvPr/>
        </p:nvGrpSpPr>
        <p:grpSpPr>
          <a:xfrm>
            <a:off x="7379786" y="1989221"/>
            <a:ext cx="4625402" cy="3462924"/>
            <a:chOff x="2032000" y="1159207"/>
            <a:chExt cx="7688470" cy="4979127"/>
          </a:xfrm>
        </p:grpSpPr>
        <p:graphicFrame>
          <p:nvGraphicFramePr>
            <p:cNvPr id="26" name="Diagram 25">
              <a:extLst>
                <a:ext uri="{FF2B5EF4-FFF2-40B4-BE49-F238E27FC236}">
                  <a16:creationId xmlns:a16="http://schemas.microsoft.com/office/drawing/2014/main" id="{5C75C8AB-D781-456C-AA17-A224349039CF}"/>
                </a:ext>
              </a:extLst>
            </p:cNvPr>
            <p:cNvGraphicFramePr/>
            <p:nvPr/>
          </p:nvGraphicFramePr>
          <p:xfrm>
            <a:off x="2032000" y="1202636"/>
            <a:ext cx="7688470" cy="4935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7" name="Picture 26">
              <a:extLst>
                <a:ext uri="{FF2B5EF4-FFF2-40B4-BE49-F238E27FC236}">
                  <a16:creationId xmlns:a16="http://schemas.microsoft.com/office/drawing/2014/main" id="{0D722569-32B1-4667-B46A-4A79A8CA65F7}"/>
                </a:ext>
              </a:extLst>
            </p:cNvPr>
            <p:cNvPicPr>
              <a:picLocks noChangeAspect="1"/>
            </p:cNvPicPr>
            <p:nvPr/>
          </p:nvPicPr>
          <p:blipFill>
            <a:blip r:embed="rId8"/>
            <a:stretch>
              <a:fillRect/>
            </a:stretch>
          </p:blipFill>
          <p:spPr>
            <a:xfrm>
              <a:off x="5307986" y="1159207"/>
              <a:ext cx="1129114" cy="908080"/>
            </a:xfrm>
            <a:prstGeom prst="rect">
              <a:avLst/>
            </a:prstGeom>
          </p:spPr>
        </p:pic>
        <p:pic>
          <p:nvPicPr>
            <p:cNvPr id="28" name="Picture 27">
              <a:extLst>
                <a:ext uri="{FF2B5EF4-FFF2-40B4-BE49-F238E27FC236}">
                  <a16:creationId xmlns:a16="http://schemas.microsoft.com/office/drawing/2014/main" id="{10FAB49D-2A98-4AB6-AF06-99E79894F214}"/>
                </a:ext>
              </a:extLst>
            </p:cNvPr>
            <p:cNvPicPr>
              <a:picLocks noChangeAspect="1"/>
            </p:cNvPicPr>
            <p:nvPr/>
          </p:nvPicPr>
          <p:blipFill>
            <a:blip r:embed="rId9"/>
            <a:stretch>
              <a:fillRect/>
            </a:stretch>
          </p:blipFill>
          <p:spPr>
            <a:xfrm>
              <a:off x="7049965" y="2199282"/>
              <a:ext cx="940913" cy="866051"/>
            </a:xfrm>
            <a:prstGeom prst="rect">
              <a:avLst/>
            </a:prstGeom>
          </p:spPr>
        </p:pic>
        <p:pic>
          <p:nvPicPr>
            <p:cNvPr id="29" name="Picture 28">
              <a:extLst>
                <a:ext uri="{FF2B5EF4-FFF2-40B4-BE49-F238E27FC236}">
                  <a16:creationId xmlns:a16="http://schemas.microsoft.com/office/drawing/2014/main" id="{B076CD9C-400B-4F18-A6D8-13B2658AC10D}"/>
                </a:ext>
              </a:extLst>
            </p:cNvPr>
            <p:cNvPicPr>
              <a:picLocks noChangeAspect="1"/>
            </p:cNvPicPr>
            <p:nvPr/>
          </p:nvPicPr>
          <p:blipFill>
            <a:blip r:embed="rId10"/>
            <a:stretch>
              <a:fillRect/>
            </a:stretch>
          </p:blipFill>
          <p:spPr>
            <a:xfrm>
              <a:off x="7030371" y="3856747"/>
              <a:ext cx="894369" cy="745086"/>
            </a:xfrm>
            <a:prstGeom prst="rect">
              <a:avLst/>
            </a:prstGeom>
          </p:spPr>
        </p:pic>
        <p:pic>
          <p:nvPicPr>
            <p:cNvPr id="30" name="Picture 29">
              <a:extLst>
                <a:ext uri="{FF2B5EF4-FFF2-40B4-BE49-F238E27FC236}">
                  <a16:creationId xmlns:a16="http://schemas.microsoft.com/office/drawing/2014/main" id="{06C12AB2-3E16-453B-A781-E95155871B43}"/>
                </a:ext>
              </a:extLst>
            </p:cNvPr>
            <p:cNvPicPr>
              <a:picLocks noChangeAspect="1"/>
            </p:cNvPicPr>
            <p:nvPr/>
          </p:nvPicPr>
          <p:blipFill>
            <a:blip r:embed="rId11"/>
            <a:stretch>
              <a:fillRect/>
            </a:stretch>
          </p:blipFill>
          <p:spPr>
            <a:xfrm>
              <a:off x="5587779" y="4731406"/>
              <a:ext cx="657860" cy="652359"/>
            </a:xfrm>
            <a:prstGeom prst="rect">
              <a:avLst/>
            </a:prstGeom>
          </p:spPr>
        </p:pic>
        <p:pic>
          <p:nvPicPr>
            <p:cNvPr id="31" name="Picture 30">
              <a:extLst>
                <a:ext uri="{FF2B5EF4-FFF2-40B4-BE49-F238E27FC236}">
                  <a16:creationId xmlns:a16="http://schemas.microsoft.com/office/drawing/2014/main" id="{335B9CEA-90C4-4CBF-B0B9-FA4883619B76}"/>
                </a:ext>
              </a:extLst>
            </p:cNvPr>
            <p:cNvPicPr>
              <a:picLocks noChangeAspect="1"/>
            </p:cNvPicPr>
            <p:nvPr/>
          </p:nvPicPr>
          <p:blipFill>
            <a:blip r:embed="rId12"/>
            <a:stretch>
              <a:fillRect/>
            </a:stretch>
          </p:blipFill>
          <p:spPr>
            <a:xfrm>
              <a:off x="3898434" y="3875710"/>
              <a:ext cx="733085" cy="770058"/>
            </a:xfrm>
            <a:prstGeom prst="rect">
              <a:avLst/>
            </a:prstGeom>
          </p:spPr>
        </p:pic>
        <p:pic>
          <p:nvPicPr>
            <p:cNvPr id="32" name="Picture 31">
              <a:extLst>
                <a:ext uri="{FF2B5EF4-FFF2-40B4-BE49-F238E27FC236}">
                  <a16:creationId xmlns:a16="http://schemas.microsoft.com/office/drawing/2014/main" id="{57142D01-7BE9-48C1-A601-C0A45284E300}"/>
                </a:ext>
              </a:extLst>
            </p:cNvPr>
            <p:cNvPicPr>
              <a:picLocks noChangeAspect="1"/>
            </p:cNvPicPr>
            <p:nvPr/>
          </p:nvPicPr>
          <p:blipFill>
            <a:blip r:embed="rId13"/>
            <a:stretch>
              <a:fillRect/>
            </a:stretch>
          </p:blipFill>
          <p:spPr>
            <a:xfrm>
              <a:off x="3825429" y="2305138"/>
              <a:ext cx="843783" cy="654337"/>
            </a:xfrm>
            <a:prstGeom prst="rect">
              <a:avLst/>
            </a:prstGeom>
          </p:spPr>
        </p:pic>
      </p:grpSp>
      <p:sp>
        <p:nvSpPr>
          <p:cNvPr id="5" name="Title 4"/>
          <p:cNvSpPr>
            <a:spLocks noGrp="1"/>
          </p:cNvSpPr>
          <p:nvPr>
            <p:ph type="title"/>
          </p:nvPr>
        </p:nvSpPr>
        <p:spPr>
          <a:xfrm>
            <a:off x="585477" y="3095388"/>
            <a:ext cx="7337940" cy="942975"/>
          </a:xfrm>
        </p:spPr>
        <p:txBody>
          <a:bodyPr/>
          <a:lstStyle/>
          <a:p>
            <a:r>
              <a:rPr lang="nl-NL" sz="4000" dirty="0">
                <a:latin typeface="Arial Black" panose="020B0A04020102020204" pitchFamily="34" charset="0"/>
              </a:rPr>
              <a:t>IATI </a:t>
            </a:r>
            <a:br>
              <a:rPr lang="nl-NL" sz="4000" dirty="0">
                <a:latin typeface="Arial Black" panose="020B0A04020102020204" pitchFamily="34" charset="0"/>
              </a:rPr>
            </a:br>
            <a:r>
              <a:rPr lang="nl-NL" sz="4000" dirty="0" err="1">
                <a:latin typeface="Arial Black" panose="020B0A04020102020204" pitchFamily="34" charset="0"/>
              </a:rPr>
              <a:t>Guided</a:t>
            </a:r>
            <a:r>
              <a:rPr lang="nl-NL" sz="4000" dirty="0">
                <a:latin typeface="Arial Black" panose="020B0A04020102020204" pitchFamily="34" charset="0"/>
              </a:rPr>
              <a:t> </a:t>
            </a:r>
            <a:r>
              <a:rPr lang="nl-NL" sz="4000" dirty="0" err="1">
                <a:latin typeface="Arial Black" panose="020B0A04020102020204" pitchFamily="34" charset="0"/>
              </a:rPr>
              <a:t>Implementation</a:t>
            </a:r>
            <a:endParaRPr lang="nl-NL" sz="4000" dirty="0">
              <a:latin typeface="Arial Black" panose="020B0A04020102020204" pitchFamily="34" charset="0"/>
            </a:endParaRPr>
          </a:p>
        </p:txBody>
      </p:sp>
      <p:sp>
        <p:nvSpPr>
          <p:cNvPr id="6" name="Text Placeholder 5"/>
          <p:cNvSpPr>
            <a:spLocks noGrp="1"/>
          </p:cNvSpPr>
          <p:nvPr>
            <p:ph type="body" sz="quarter" idx="10"/>
          </p:nvPr>
        </p:nvSpPr>
        <p:spPr/>
        <p:txBody>
          <a:bodyPr/>
          <a:lstStyle/>
          <a:p>
            <a:pPr marL="0" indent="0">
              <a:buNone/>
            </a:pPr>
            <a:r>
              <a:rPr lang="nl-NL" dirty="0"/>
              <a:t>Kick-off, 19 April 2022</a:t>
            </a:r>
          </a:p>
        </p:txBody>
      </p:sp>
      <p:sp>
        <p:nvSpPr>
          <p:cNvPr id="24" name="Rectangle 23">
            <a:extLst>
              <a:ext uri="{FF2B5EF4-FFF2-40B4-BE49-F238E27FC236}">
                <a16:creationId xmlns:a16="http://schemas.microsoft.com/office/drawing/2014/main" id="{D333E751-DFC7-47CD-A401-8AE0F6B45119}"/>
              </a:ext>
            </a:extLst>
          </p:cNvPr>
          <p:cNvSpPr/>
          <p:nvPr/>
        </p:nvSpPr>
        <p:spPr>
          <a:xfrm>
            <a:off x="7923418" y="2021282"/>
            <a:ext cx="4081769" cy="3834085"/>
          </a:xfrm>
          <a:prstGeom prst="rect">
            <a:avLst/>
          </a:prstGeom>
          <a:gradFill flip="none" rotWithShape="1">
            <a:gsLst>
              <a:gs pos="57000">
                <a:srgbClr val="007BC7">
                  <a:alpha val="50000"/>
                </a:srgbClr>
              </a:gs>
              <a:gs pos="18000">
                <a:srgbClr val="007BC7">
                  <a:alpha val="0"/>
                </a:srgbClr>
              </a:gs>
              <a:gs pos="84000">
                <a:srgbClr val="007BC7"/>
              </a:gs>
            </a:gsLst>
            <a:lin ang="13500000" scaled="1"/>
            <a:tileRect/>
          </a:gradFill>
          <a:ln>
            <a:solidFill>
              <a:srgbClr val="007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Tree>
    <p:extLst>
      <p:ext uri="{BB962C8B-B14F-4D97-AF65-F5344CB8AC3E}">
        <p14:creationId xmlns:p14="http://schemas.microsoft.com/office/powerpoint/2010/main" val="4057430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a:solidFill>
                  <a:srgbClr val="0070C0"/>
                </a:solidFill>
              </a:rPr>
              <a:t>Agenda</a:t>
            </a:r>
            <a:endParaRPr lang="fr-FR" dirty="0"/>
          </a:p>
        </p:txBody>
      </p:sp>
      <p:graphicFrame>
        <p:nvGraphicFramePr>
          <p:cNvPr id="4" name="Diagram 3"/>
          <p:cNvGraphicFramePr/>
          <p:nvPr>
            <p:extLst>
              <p:ext uri="{D42A27DB-BD31-4B8C-83A1-F6EECF244321}">
                <p14:modId xmlns:p14="http://schemas.microsoft.com/office/powerpoint/2010/main" val="1808613941"/>
              </p:ext>
            </p:extLst>
          </p:nvPr>
        </p:nvGraphicFramePr>
        <p:xfrm>
          <a:off x="2585880" y="1973180"/>
          <a:ext cx="6959172" cy="4109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7164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448" y="163760"/>
            <a:ext cx="10515600" cy="712269"/>
          </a:xfrm>
        </p:spPr>
        <p:txBody>
          <a:bodyPr>
            <a:normAutofit/>
          </a:bodyPr>
          <a:lstStyle/>
          <a:p>
            <a:r>
              <a:rPr lang="en-US" sz="3200" dirty="0">
                <a:solidFill>
                  <a:schemeClr val="bg1"/>
                </a:solidFill>
                <a:latin typeface="Arial Black" panose="020B0A04020102020204" pitchFamily="34" charset="0"/>
              </a:rPr>
              <a:t>Welcome!</a:t>
            </a:r>
            <a:endParaRPr lang="nl-NL" sz="3200" dirty="0">
              <a:solidFill>
                <a:schemeClr val="bg1"/>
              </a:solidFill>
              <a:latin typeface="Arial Black" panose="020B0A04020102020204" pitchFamily="34" charset="0"/>
            </a:endParaRPr>
          </a:p>
        </p:txBody>
      </p:sp>
      <p:graphicFrame>
        <p:nvGraphicFramePr>
          <p:cNvPr id="4" name="Diagram 3"/>
          <p:cNvGraphicFramePr/>
          <p:nvPr>
            <p:extLst>
              <p:ext uri="{D42A27DB-BD31-4B8C-83A1-F6EECF244321}">
                <p14:modId xmlns:p14="http://schemas.microsoft.com/office/powerpoint/2010/main" val="2290877961"/>
              </p:ext>
            </p:extLst>
          </p:nvPr>
        </p:nvGraphicFramePr>
        <p:xfrm>
          <a:off x="1425445" y="1352480"/>
          <a:ext cx="9445752" cy="4748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7399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8029332" y="2249658"/>
            <a:ext cx="3022842" cy="3630442"/>
          </a:xfrm>
          <a:prstGeom prst="roundRect">
            <a:avLst/>
          </a:prstGeom>
          <a:solidFill>
            <a:schemeClr val="accent6">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12" name="Rounded Rectangle 11"/>
          <p:cNvSpPr/>
          <p:nvPr/>
        </p:nvSpPr>
        <p:spPr>
          <a:xfrm>
            <a:off x="1181099" y="2249658"/>
            <a:ext cx="6765923" cy="3630442"/>
          </a:xfrm>
          <a:prstGeom prst="roundRect">
            <a:avLst/>
          </a:prstGeom>
          <a:solidFill>
            <a:schemeClr val="accent5">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2" name="Title 1"/>
          <p:cNvSpPr>
            <a:spLocks noGrp="1"/>
          </p:cNvSpPr>
          <p:nvPr>
            <p:ph type="title"/>
          </p:nvPr>
        </p:nvSpPr>
        <p:spPr>
          <a:xfrm>
            <a:off x="838200" y="1288472"/>
            <a:ext cx="10515600" cy="712269"/>
          </a:xfrm>
        </p:spPr>
        <p:txBody>
          <a:bodyPr anchor="ctr">
            <a:normAutofit/>
          </a:bodyPr>
          <a:lstStyle/>
          <a:p>
            <a:r>
              <a:rPr lang="en-US" dirty="0"/>
              <a:t>Who are we?</a:t>
            </a:r>
            <a:endParaRPr lang="nl-NL" dirty="0"/>
          </a:p>
        </p:txBody>
      </p:sp>
      <p:sp>
        <p:nvSpPr>
          <p:cNvPr id="4" name="TextBox 3">
            <a:extLst>
              <a:ext uri="{FF2B5EF4-FFF2-40B4-BE49-F238E27FC236}">
                <a16:creationId xmlns:a16="http://schemas.microsoft.com/office/drawing/2014/main" id="{ED5392E1-1E72-49C4-904B-CFB1502CF831}"/>
              </a:ext>
            </a:extLst>
          </p:cNvPr>
          <p:cNvSpPr txBox="1"/>
          <p:nvPr/>
        </p:nvSpPr>
        <p:spPr>
          <a:xfrm>
            <a:off x="1703754" y="2389358"/>
            <a:ext cx="5627077" cy="584775"/>
          </a:xfrm>
          <a:prstGeom prst="rect">
            <a:avLst/>
          </a:prstGeom>
          <a:noFill/>
        </p:spPr>
        <p:txBody>
          <a:bodyPr wrap="square" rtlCol="0">
            <a:spAutoFit/>
          </a:bodyPr>
          <a:lstStyle/>
          <a:p>
            <a:r>
              <a:rPr lang="en-US" sz="3200" b="1" dirty="0">
                <a:latin typeface="Arial Black" panose="020B0A04020102020204" pitchFamily="34" charset="0"/>
              </a:rPr>
              <a:t>Open Data Team</a:t>
            </a:r>
            <a:endParaRPr lang="nl-NL" sz="3200" b="1" dirty="0">
              <a:latin typeface="Arial Black" panose="020B0A04020102020204" pitchFamily="34" charset="0"/>
            </a:endParaRPr>
          </a:p>
        </p:txBody>
      </p:sp>
      <p:sp>
        <p:nvSpPr>
          <p:cNvPr id="5" name="Rectangle 4"/>
          <p:cNvSpPr/>
          <p:nvPr/>
        </p:nvSpPr>
        <p:spPr>
          <a:xfrm>
            <a:off x="5737755" y="3705755"/>
            <a:ext cx="1097489" cy="1097489"/>
          </a:xfrm>
          <a:prstGeom prst="rect">
            <a:avLst/>
          </a:prstGeom>
          <a:blipFill rotWithShape="1">
            <a:blip r:embed="rId3"/>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Rectangle 6"/>
          <p:cNvSpPr/>
          <p:nvPr/>
        </p:nvSpPr>
        <p:spPr>
          <a:xfrm>
            <a:off x="2524655" y="3705754"/>
            <a:ext cx="1097489" cy="1097489"/>
          </a:xfrm>
          <a:prstGeom prst="rect">
            <a:avLst/>
          </a:prstGeom>
          <a:blipFill rotWithShape="1">
            <a:blip r:embed="rId3"/>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8" name="Rectangle 7"/>
          <p:cNvSpPr/>
          <p:nvPr/>
        </p:nvSpPr>
        <p:spPr>
          <a:xfrm>
            <a:off x="8950855" y="3705753"/>
            <a:ext cx="1097489" cy="1097489"/>
          </a:xfrm>
          <a:prstGeom prst="rect">
            <a:avLst/>
          </a:prstGeom>
          <a:blipFill rotWithShape="1">
            <a:blip r:embed="rId4">
              <a:extLst>
                <a:ext uri="{BEBA8EAE-BF5A-486C-A8C5-ECC9F3942E4B}">
                  <a14:imgProps xmlns:a14="http://schemas.microsoft.com/office/drawing/2010/main">
                    <a14:imgLayer r:embed="rId5">
                      <a14:imgEffect>
                        <a14:colorTemperature colorTemp="11200"/>
                      </a14:imgEffect>
                      <a14:imgEffect>
                        <a14:saturation sat="400000"/>
                      </a14:imgEffect>
                    </a14:imgLayer>
                  </a14:imgProps>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9" name="TextBox 8"/>
          <p:cNvSpPr txBox="1"/>
          <p:nvPr/>
        </p:nvSpPr>
        <p:spPr>
          <a:xfrm>
            <a:off x="1695449" y="5032698"/>
            <a:ext cx="2755900" cy="461665"/>
          </a:xfrm>
          <a:prstGeom prst="rect">
            <a:avLst/>
          </a:prstGeom>
          <a:noFill/>
        </p:spPr>
        <p:txBody>
          <a:bodyPr wrap="square" rtlCol="0">
            <a:spAutoFit/>
          </a:bodyPr>
          <a:lstStyle/>
          <a:p>
            <a:pPr algn="ctr"/>
            <a:r>
              <a:rPr lang="en-US" sz="2400" dirty="0">
                <a:latin typeface="Arial Black" panose="020B0A04020102020204" pitchFamily="34" charset="0"/>
              </a:rPr>
              <a:t>Pelle Aardema</a:t>
            </a:r>
            <a:endParaRPr lang="nl-NL" sz="2400" dirty="0">
              <a:latin typeface="Arial Black" panose="020B0A04020102020204" pitchFamily="34" charset="0"/>
            </a:endParaRPr>
          </a:p>
        </p:txBody>
      </p:sp>
      <p:sp>
        <p:nvSpPr>
          <p:cNvPr id="10" name="TextBox 9"/>
          <p:cNvSpPr txBox="1"/>
          <p:nvPr/>
        </p:nvSpPr>
        <p:spPr>
          <a:xfrm>
            <a:off x="4908549" y="5040661"/>
            <a:ext cx="2755900" cy="461665"/>
          </a:xfrm>
          <a:prstGeom prst="rect">
            <a:avLst/>
          </a:prstGeom>
          <a:noFill/>
        </p:spPr>
        <p:txBody>
          <a:bodyPr wrap="square" rtlCol="0">
            <a:spAutoFit/>
          </a:bodyPr>
          <a:lstStyle/>
          <a:p>
            <a:pPr algn="ctr"/>
            <a:r>
              <a:rPr lang="en-US" sz="2400" dirty="0">
                <a:latin typeface="Arial Black" panose="020B0A04020102020204" pitchFamily="34" charset="0"/>
              </a:rPr>
              <a:t>Thea Schepers</a:t>
            </a:r>
            <a:endParaRPr lang="nl-NL" sz="2400" dirty="0">
              <a:latin typeface="Arial Black" panose="020B0A04020102020204" pitchFamily="34" charset="0"/>
            </a:endParaRPr>
          </a:p>
        </p:txBody>
      </p:sp>
      <p:sp>
        <p:nvSpPr>
          <p:cNvPr id="11" name="TextBox 10"/>
          <p:cNvSpPr txBox="1"/>
          <p:nvPr/>
        </p:nvSpPr>
        <p:spPr>
          <a:xfrm>
            <a:off x="7947023" y="5032697"/>
            <a:ext cx="3105151" cy="461665"/>
          </a:xfrm>
          <a:prstGeom prst="rect">
            <a:avLst/>
          </a:prstGeom>
          <a:noFill/>
        </p:spPr>
        <p:txBody>
          <a:bodyPr wrap="square" rtlCol="0">
            <a:spAutoFit/>
          </a:bodyPr>
          <a:lstStyle/>
          <a:p>
            <a:pPr algn="ctr"/>
            <a:r>
              <a:rPr lang="en-US" sz="2400" dirty="0">
                <a:latin typeface="Arial Black" panose="020B0A04020102020204" pitchFamily="34" charset="0"/>
              </a:rPr>
              <a:t>Your focal point</a:t>
            </a:r>
            <a:endParaRPr lang="nl-NL" sz="2400" dirty="0">
              <a:latin typeface="Arial Black" panose="020B0A04020102020204" pitchFamily="34" charset="0"/>
            </a:endParaRPr>
          </a:p>
        </p:txBody>
      </p:sp>
    </p:spTree>
    <p:extLst>
      <p:ext uri="{BB962C8B-B14F-4D97-AF65-F5344CB8AC3E}">
        <p14:creationId xmlns:p14="http://schemas.microsoft.com/office/powerpoint/2010/main" val="313568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you?</a:t>
            </a:r>
            <a:endParaRPr lang="nl-NL" dirty="0"/>
          </a:p>
        </p:txBody>
      </p:sp>
      <p:sp>
        <p:nvSpPr>
          <p:cNvPr id="11" name="Text Placeholder 10">
            <a:extLst>
              <a:ext uri="{FF2B5EF4-FFF2-40B4-BE49-F238E27FC236}">
                <a16:creationId xmlns:a16="http://schemas.microsoft.com/office/drawing/2014/main" id="{6A81F462-2D16-4505-9530-FCE0565D2E88}"/>
              </a:ext>
            </a:extLst>
          </p:cNvPr>
          <p:cNvSpPr>
            <a:spLocks noGrp="1"/>
          </p:cNvSpPr>
          <p:nvPr>
            <p:ph type="body" sz="quarter" idx="10"/>
          </p:nvPr>
        </p:nvSpPr>
        <p:spPr>
          <a:xfrm>
            <a:off x="2913185" y="2424104"/>
            <a:ext cx="5574323" cy="494942"/>
          </a:xfrm>
        </p:spPr>
        <p:txBody>
          <a:bodyPr>
            <a:normAutofit/>
          </a:bodyPr>
          <a:lstStyle/>
          <a:p>
            <a:r>
              <a:rPr lang="en-US" sz="2000" dirty="0"/>
              <a:t>285 people</a:t>
            </a:r>
          </a:p>
        </p:txBody>
      </p:sp>
      <p:pic>
        <p:nvPicPr>
          <p:cNvPr id="13" name="Graphic 12" descr="Children with solid fill">
            <a:extLst>
              <a:ext uri="{FF2B5EF4-FFF2-40B4-BE49-F238E27FC236}">
                <a16:creationId xmlns:a16="http://schemas.microsoft.com/office/drawing/2014/main" id="{78A1CF7C-98CD-4E3B-A4C5-A13B09E0122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01261" y="2214375"/>
            <a:ext cx="914400" cy="914400"/>
          </a:xfrm>
          <a:prstGeom prst="rect">
            <a:avLst/>
          </a:prstGeom>
        </p:spPr>
      </p:pic>
      <p:pic>
        <p:nvPicPr>
          <p:cNvPr id="15" name="Graphic 14" descr="City with solid fill">
            <a:extLst>
              <a:ext uri="{FF2B5EF4-FFF2-40B4-BE49-F238E27FC236}">
                <a16:creationId xmlns:a16="http://schemas.microsoft.com/office/drawing/2014/main" id="{5FE16294-9430-465B-ADC9-45B6C6A30C0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01261" y="3612601"/>
            <a:ext cx="914400" cy="914400"/>
          </a:xfrm>
          <a:prstGeom prst="rect">
            <a:avLst/>
          </a:prstGeom>
        </p:spPr>
      </p:pic>
      <p:sp>
        <p:nvSpPr>
          <p:cNvPr id="18" name="TextBox 17">
            <a:extLst>
              <a:ext uri="{FF2B5EF4-FFF2-40B4-BE49-F238E27FC236}">
                <a16:creationId xmlns:a16="http://schemas.microsoft.com/office/drawing/2014/main" id="{A5803644-ADB9-4C03-97B3-C5D908E0C932}"/>
              </a:ext>
            </a:extLst>
          </p:cNvPr>
          <p:cNvSpPr txBox="1"/>
          <p:nvPr/>
        </p:nvSpPr>
        <p:spPr>
          <a:xfrm>
            <a:off x="2913185" y="3885135"/>
            <a:ext cx="4841631" cy="400110"/>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160 </a:t>
            </a:r>
            <a:r>
              <a:rPr lang="en-US" sz="2000" dirty="0" err="1">
                <a:latin typeface="Verdana" panose="020B0604030504040204" pitchFamily="34" charset="0"/>
                <a:ea typeface="Verdana" panose="020B0604030504040204" pitchFamily="34" charset="0"/>
              </a:rPr>
              <a:t>organisations</a:t>
            </a:r>
            <a:endParaRPr lang="en-US" sz="2000" dirty="0">
              <a:latin typeface="Verdana" panose="020B0604030504040204" pitchFamily="34" charset="0"/>
              <a:ea typeface="Verdana" panose="020B0604030504040204" pitchFamily="34" charset="0"/>
            </a:endParaRPr>
          </a:p>
        </p:txBody>
      </p:sp>
      <p:sp>
        <p:nvSpPr>
          <p:cNvPr id="19" name="TextBox 18">
            <a:extLst>
              <a:ext uri="{FF2B5EF4-FFF2-40B4-BE49-F238E27FC236}">
                <a16:creationId xmlns:a16="http://schemas.microsoft.com/office/drawing/2014/main" id="{84A511C8-6796-41F3-B639-063ECE13D1FD}"/>
              </a:ext>
            </a:extLst>
          </p:cNvPr>
          <p:cNvSpPr txBox="1"/>
          <p:nvPr/>
        </p:nvSpPr>
        <p:spPr>
          <a:xfrm>
            <a:off x="2913186" y="5275383"/>
            <a:ext cx="3886200" cy="400110"/>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40 </a:t>
            </a:r>
            <a:r>
              <a:rPr lang="en-US" sz="2000" dirty="0" err="1">
                <a:latin typeface="Verdana" panose="020B0604030504040204" pitchFamily="34" charset="0"/>
                <a:ea typeface="Verdana" panose="020B0604030504040204" pitchFamily="34" charset="0"/>
              </a:rPr>
              <a:t>organisations</a:t>
            </a:r>
            <a:r>
              <a:rPr lang="en-US" sz="2000" dirty="0">
                <a:latin typeface="Verdana" panose="020B0604030504040204" pitchFamily="34" charset="0"/>
                <a:ea typeface="Verdana" panose="020B0604030504040204" pitchFamily="34" charset="0"/>
              </a:rPr>
              <a:t> new to IATI</a:t>
            </a:r>
            <a:endParaRPr lang="nl-NL" sz="2000" dirty="0">
              <a:latin typeface="Verdana" panose="020B0604030504040204" pitchFamily="34" charset="0"/>
              <a:ea typeface="Verdana" panose="020B0604030504040204" pitchFamily="34" charset="0"/>
            </a:endParaRPr>
          </a:p>
        </p:txBody>
      </p:sp>
      <p:pic>
        <p:nvPicPr>
          <p:cNvPr id="23" name="Graphic 22" descr="Baby crawling with solid fill">
            <a:extLst>
              <a:ext uri="{FF2B5EF4-FFF2-40B4-BE49-F238E27FC236}">
                <a16:creationId xmlns:a16="http://schemas.microsoft.com/office/drawing/2014/main" id="{8DDBFDE6-CBB2-4876-8167-0F673AD4ED1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01261" y="5010827"/>
            <a:ext cx="914400" cy="914400"/>
          </a:xfrm>
          <a:prstGeom prst="rect">
            <a:avLst/>
          </a:prstGeom>
        </p:spPr>
      </p:pic>
    </p:spTree>
    <p:extLst>
      <p:ext uri="{BB962C8B-B14F-4D97-AF65-F5344CB8AC3E}">
        <p14:creationId xmlns:p14="http://schemas.microsoft.com/office/powerpoint/2010/main" val="17045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you?</a:t>
            </a:r>
            <a:endParaRPr lang="nl-NL" dirty="0"/>
          </a:p>
        </p:txBody>
      </p:sp>
      <p:pic>
        <p:nvPicPr>
          <p:cNvPr id="5" name="Content Placeholder 4" descr="grafiekjes kickoff 1.P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4275" y="3176588"/>
            <a:ext cx="5095322" cy="2759128"/>
          </a:xfrm>
        </p:spPr>
      </p:pic>
      <p:sp>
        <p:nvSpPr>
          <p:cNvPr id="6" name="TextBox 5"/>
          <p:cNvSpPr txBox="1"/>
          <p:nvPr/>
        </p:nvSpPr>
        <p:spPr>
          <a:xfrm>
            <a:off x="1266825" y="2400300"/>
            <a:ext cx="4200939" cy="400110"/>
          </a:xfrm>
          <a:prstGeom prst="rect">
            <a:avLst/>
          </a:prstGeom>
        </p:spPr>
        <p:txBody>
          <a:bodyPr rtlCol="0">
            <a:spAutoFit/>
          </a:bodyPr>
          <a:lstStyle/>
          <a:p>
            <a:r>
              <a:rPr lang="en-US" sz="2000" dirty="0">
                <a:latin typeface="Verdana" panose="020B0604030504040204" pitchFamily="34" charset="0"/>
                <a:ea typeface="Verdana" panose="020B0604030504040204" pitchFamily="34" charset="0"/>
              </a:rPr>
              <a:t>Has your org published before?</a:t>
            </a:r>
          </a:p>
        </p:txBody>
      </p:sp>
      <p:sp>
        <p:nvSpPr>
          <p:cNvPr id="8" name="TextBox 7"/>
          <p:cNvSpPr txBox="1"/>
          <p:nvPr/>
        </p:nvSpPr>
        <p:spPr>
          <a:xfrm>
            <a:off x="7018931" y="2419571"/>
            <a:ext cx="3888187" cy="400110"/>
          </a:xfrm>
          <a:prstGeom prst="rect">
            <a:avLst/>
          </a:prstGeom>
        </p:spPr>
        <p:txBody>
          <a:bodyPr rtlCol="0">
            <a:spAutoFit/>
          </a:bodyPr>
          <a:lstStyle/>
          <a:p>
            <a:r>
              <a:rPr lang="en-US" sz="2000" dirty="0">
                <a:latin typeface="Verdana" panose="020B0604030504040204" pitchFamily="34" charset="0"/>
                <a:ea typeface="Verdana" panose="020B0604030504040204" pitchFamily="34" charset="0"/>
              </a:rPr>
              <a:t>Level of knowledge of IATI</a:t>
            </a:r>
          </a:p>
        </p:txBody>
      </p:sp>
      <p:pic>
        <p:nvPicPr>
          <p:cNvPr id="4" name="Picture 3">
            <a:extLst>
              <a:ext uri="{FF2B5EF4-FFF2-40B4-BE49-F238E27FC236}">
                <a16:creationId xmlns:a16="http://schemas.microsoft.com/office/drawing/2014/main" id="{08C97BF1-66B8-458F-9C2D-CFD0A7539100}"/>
              </a:ext>
            </a:extLst>
          </p:cNvPr>
          <p:cNvPicPr>
            <a:picLocks noChangeAspect="1"/>
          </p:cNvPicPr>
          <p:nvPr/>
        </p:nvPicPr>
        <p:blipFill>
          <a:blip r:embed="rId4"/>
          <a:stretch>
            <a:fillRect/>
          </a:stretch>
        </p:blipFill>
        <p:spPr>
          <a:xfrm>
            <a:off x="6572250" y="2973441"/>
            <a:ext cx="4781550" cy="2962275"/>
          </a:xfrm>
          <a:prstGeom prst="rect">
            <a:avLst/>
          </a:prstGeom>
        </p:spPr>
      </p:pic>
    </p:spTree>
    <p:extLst>
      <p:ext uri="{BB962C8B-B14F-4D97-AF65-F5344CB8AC3E}">
        <p14:creationId xmlns:p14="http://schemas.microsoft.com/office/powerpoint/2010/main" val="4219240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871" y="1288472"/>
            <a:ext cx="10515600" cy="712269"/>
          </a:xfrm>
        </p:spPr>
        <p:txBody>
          <a:bodyPr/>
          <a:lstStyle/>
          <a:p>
            <a:r>
              <a:rPr lang="en-US" dirty="0"/>
              <a:t>Poll: where are you?</a:t>
            </a:r>
            <a:endParaRPr lang="nl-NL" dirty="0"/>
          </a:p>
        </p:txBody>
      </p:sp>
      <p:sp>
        <p:nvSpPr>
          <p:cNvPr id="3" name="Content Placeholder 2"/>
          <p:cNvSpPr>
            <a:spLocks noGrp="1"/>
          </p:cNvSpPr>
          <p:nvPr>
            <p:ph idx="1"/>
          </p:nvPr>
        </p:nvSpPr>
        <p:spPr>
          <a:xfrm>
            <a:off x="838200" y="2143557"/>
            <a:ext cx="9318914" cy="4057218"/>
          </a:xfrm>
        </p:spPr>
        <p:txBody>
          <a:bodyPr/>
          <a:lstStyle/>
          <a:p>
            <a:endParaRPr lang="en-US" dirty="0"/>
          </a:p>
          <a:p>
            <a:endParaRPr lang="en-US" dirty="0"/>
          </a:p>
          <a:p>
            <a:r>
              <a:rPr lang="en-US" dirty="0">
                <a:solidFill>
                  <a:schemeClr val="tx1"/>
                </a:solidFill>
              </a:rPr>
              <a:t>Where in the world are you?</a:t>
            </a:r>
          </a:p>
          <a:p>
            <a:pPr>
              <a:buFontTx/>
              <a:buChar char="-"/>
            </a:pPr>
            <a:r>
              <a:rPr lang="en-US" dirty="0">
                <a:solidFill>
                  <a:schemeClr val="tx1"/>
                </a:solidFill>
              </a:rPr>
              <a:t>Africa</a:t>
            </a:r>
          </a:p>
          <a:p>
            <a:pPr>
              <a:buFontTx/>
              <a:buChar char="-"/>
            </a:pPr>
            <a:r>
              <a:rPr lang="en-US" dirty="0">
                <a:solidFill>
                  <a:schemeClr val="tx1"/>
                </a:solidFill>
              </a:rPr>
              <a:t>Asia</a:t>
            </a:r>
          </a:p>
          <a:p>
            <a:pPr>
              <a:buFontTx/>
              <a:buChar char="-"/>
            </a:pPr>
            <a:r>
              <a:rPr lang="en-US" dirty="0">
                <a:solidFill>
                  <a:schemeClr val="tx1"/>
                </a:solidFill>
              </a:rPr>
              <a:t>Europe </a:t>
            </a:r>
          </a:p>
          <a:p>
            <a:pPr>
              <a:buFontTx/>
              <a:buChar char="-"/>
            </a:pPr>
            <a:r>
              <a:rPr lang="en-US" dirty="0">
                <a:solidFill>
                  <a:schemeClr val="tx1"/>
                </a:solidFill>
              </a:rPr>
              <a:t>Middle East</a:t>
            </a:r>
          </a:p>
          <a:p>
            <a:pPr>
              <a:buFontTx/>
              <a:buChar char="-"/>
            </a:pPr>
            <a:r>
              <a:rPr lang="en-US" dirty="0">
                <a:solidFill>
                  <a:schemeClr val="tx1"/>
                </a:solidFill>
              </a:rPr>
              <a:t>North America</a:t>
            </a:r>
          </a:p>
          <a:p>
            <a:pPr>
              <a:buFontTx/>
              <a:buChar char="-"/>
            </a:pPr>
            <a:r>
              <a:rPr lang="en-US" dirty="0">
                <a:solidFill>
                  <a:schemeClr val="tx1"/>
                </a:solidFill>
              </a:rPr>
              <a:t>Latin America</a:t>
            </a:r>
            <a:endParaRPr lang="nl-NL" dirty="0">
              <a:solidFill>
                <a:schemeClr val="tx1"/>
              </a:solidFill>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0126" r="2741"/>
          <a:stretch/>
        </p:blipFill>
        <p:spPr>
          <a:xfrm>
            <a:off x="6105832" y="1061884"/>
            <a:ext cx="6086168" cy="5260258"/>
          </a:xfrm>
          <a:prstGeom prst="rect">
            <a:avLst/>
          </a:prstGeom>
        </p:spPr>
      </p:pic>
    </p:spTree>
    <p:extLst>
      <p:ext uri="{BB962C8B-B14F-4D97-AF65-F5344CB8AC3E}">
        <p14:creationId xmlns:p14="http://schemas.microsoft.com/office/powerpoint/2010/main" val="3046947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7BD78-681A-4E77-9F93-EDA9A297FB88}"/>
              </a:ext>
            </a:extLst>
          </p:cNvPr>
          <p:cNvSpPr>
            <a:spLocks noGrp="1"/>
          </p:cNvSpPr>
          <p:nvPr>
            <p:ph type="title"/>
          </p:nvPr>
        </p:nvSpPr>
        <p:spPr/>
        <p:txBody>
          <a:bodyPr/>
          <a:lstStyle/>
          <a:p>
            <a:r>
              <a:rPr lang="en-US" dirty="0"/>
              <a:t>What is IATI and </a:t>
            </a:r>
            <a:br>
              <a:rPr lang="en-US" dirty="0"/>
            </a:br>
            <a:r>
              <a:rPr lang="en-US" dirty="0"/>
              <a:t>how does it work?</a:t>
            </a:r>
            <a:endParaRPr lang="x-none" dirty="0"/>
          </a:p>
        </p:txBody>
      </p:sp>
    </p:spTree>
    <p:extLst>
      <p:ext uri="{BB962C8B-B14F-4D97-AF65-F5344CB8AC3E}">
        <p14:creationId xmlns:p14="http://schemas.microsoft.com/office/powerpoint/2010/main" val="1032453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83416"/>
            <a:ext cx="10515600" cy="712269"/>
          </a:xfrm>
        </p:spPr>
        <p:txBody>
          <a:bodyPr/>
          <a:lstStyle/>
          <a:p>
            <a:r>
              <a:rPr lang="en-US" dirty="0"/>
              <a:t>What is IATI?</a:t>
            </a:r>
            <a:endParaRPr lang="nl-NL" dirty="0"/>
          </a:p>
        </p:txBody>
      </p:sp>
      <p:sp>
        <p:nvSpPr>
          <p:cNvPr id="3" name="Content Placeholder 2"/>
          <p:cNvSpPr>
            <a:spLocks noGrp="1"/>
          </p:cNvSpPr>
          <p:nvPr>
            <p:ph idx="1"/>
          </p:nvPr>
        </p:nvSpPr>
        <p:spPr>
          <a:xfrm>
            <a:off x="838200" y="2857317"/>
            <a:ext cx="10515600" cy="4057218"/>
          </a:xfrm>
        </p:spPr>
        <p:txBody>
          <a:bodyPr>
            <a:normAutofit/>
          </a:bodyPr>
          <a:lstStyle/>
          <a:p>
            <a:pPr>
              <a:buFont typeface="Arial" panose="020B0604020202020204" pitchFamily="34" charset="0"/>
              <a:buChar char="•"/>
            </a:pPr>
            <a:r>
              <a:rPr lang="en-US" sz="2000" dirty="0"/>
              <a:t>IATI is the open data standard for development aid</a:t>
            </a:r>
            <a:br>
              <a:rPr lang="en-US" sz="2000" dirty="0"/>
            </a:br>
            <a:endParaRPr lang="en-US" sz="2000" dirty="0"/>
          </a:p>
          <a:p>
            <a:pPr>
              <a:buFont typeface="Arial" panose="020B0604020202020204" pitchFamily="34" charset="0"/>
              <a:buChar char="•"/>
            </a:pPr>
            <a:r>
              <a:rPr lang="en-US" sz="2000" dirty="0"/>
              <a:t>Every organization involved publishes information on their projects in the same way, in a kind of template</a:t>
            </a:r>
            <a:br>
              <a:rPr lang="en-US" sz="2000" dirty="0"/>
            </a:br>
            <a:endParaRPr lang="en-US" sz="2000" dirty="0"/>
          </a:p>
          <a:p>
            <a:pPr>
              <a:buFont typeface="Arial" panose="020B0604020202020204" pitchFamily="34" charset="0"/>
              <a:buChar char="•"/>
            </a:pPr>
            <a:r>
              <a:rPr lang="en-US" sz="2000" dirty="0"/>
              <a:t>The result is a collectively built source of data used to grow our knowledge on:</a:t>
            </a:r>
          </a:p>
          <a:p>
            <a:pPr marL="457200" lvl="1" indent="0">
              <a:buNone/>
            </a:pPr>
            <a:br>
              <a:rPr lang="en-US" sz="2000" dirty="0"/>
            </a:br>
            <a:r>
              <a:rPr lang="en-US" sz="2000" dirty="0"/>
              <a:t>Which</a:t>
            </a:r>
            <a:r>
              <a:rPr lang="en-US" sz="2000" dirty="0">
                <a:solidFill>
                  <a:srgbClr val="FF0000"/>
                </a:solidFill>
              </a:rPr>
              <a:t> </a:t>
            </a:r>
            <a:r>
              <a:rPr lang="en-US" sz="2000" dirty="0" err="1">
                <a:solidFill>
                  <a:srgbClr val="009FE3"/>
                </a:solidFill>
              </a:rPr>
              <a:t>organisations</a:t>
            </a:r>
            <a:r>
              <a:rPr lang="en-US" sz="2000" dirty="0">
                <a:solidFill>
                  <a:srgbClr val="FF0000"/>
                </a:solidFill>
              </a:rPr>
              <a:t> </a:t>
            </a:r>
            <a:r>
              <a:rPr lang="en-US" sz="2000" dirty="0"/>
              <a:t>spend</a:t>
            </a:r>
            <a:r>
              <a:rPr lang="en-US" sz="2000" dirty="0">
                <a:solidFill>
                  <a:srgbClr val="009FE3"/>
                </a:solidFill>
              </a:rPr>
              <a:t> how much </a:t>
            </a:r>
            <a:r>
              <a:rPr lang="en-US" sz="2000" dirty="0"/>
              <a:t>money in which</a:t>
            </a:r>
            <a:r>
              <a:rPr lang="en-US" sz="2000" dirty="0">
                <a:solidFill>
                  <a:srgbClr val="FF0000"/>
                </a:solidFill>
              </a:rPr>
              <a:t> </a:t>
            </a:r>
            <a:r>
              <a:rPr lang="en-US" sz="2000" dirty="0">
                <a:solidFill>
                  <a:srgbClr val="009FE3"/>
                </a:solidFill>
              </a:rPr>
              <a:t>countries </a:t>
            </a:r>
            <a:r>
              <a:rPr lang="en-US" sz="2000" dirty="0"/>
              <a:t>to tackle which </a:t>
            </a:r>
            <a:r>
              <a:rPr lang="en-US" sz="2000" dirty="0">
                <a:solidFill>
                  <a:srgbClr val="009FE3"/>
                </a:solidFill>
              </a:rPr>
              <a:t>problems</a:t>
            </a:r>
            <a:r>
              <a:rPr lang="en-US" sz="2000" dirty="0"/>
              <a:t>, and most of al: </a:t>
            </a:r>
            <a:r>
              <a:rPr lang="en-US" sz="2000" dirty="0">
                <a:solidFill>
                  <a:srgbClr val="009FE3"/>
                </a:solidFill>
              </a:rPr>
              <a:t>did it help?</a:t>
            </a:r>
          </a:p>
        </p:txBody>
      </p:sp>
      <p:pic>
        <p:nvPicPr>
          <p:cNvPr id="4" name="Picture 3">
            <a:extLst>
              <a:ext uri="{FF2B5EF4-FFF2-40B4-BE49-F238E27FC236}">
                <a16:creationId xmlns:a16="http://schemas.microsoft.com/office/drawing/2014/main" id="{27850926-AA7E-4A2D-8EDC-0DECD9068C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9264" y="1478867"/>
            <a:ext cx="4465382" cy="1051803"/>
          </a:xfrm>
          <a:prstGeom prst="rect">
            <a:avLst/>
          </a:prstGeom>
        </p:spPr>
      </p:pic>
    </p:spTree>
    <p:extLst>
      <p:ext uri="{BB962C8B-B14F-4D97-AF65-F5344CB8AC3E}">
        <p14:creationId xmlns:p14="http://schemas.microsoft.com/office/powerpoint/2010/main" val="409502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38200" y="4506148"/>
            <a:ext cx="3131127" cy="1695214"/>
          </a:xfrm>
          <a:solidFill>
            <a:srgbClr val="009FE3">
              <a:alpha val="22000"/>
            </a:srgbClr>
          </a:solidFill>
          <a:ln w="31750">
            <a:solidFill>
              <a:schemeClr val="tx1"/>
            </a:solidFill>
          </a:ln>
        </p:spPr>
        <p:txBody>
          <a:bodyPr>
            <a:normAutofit/>
          </a:bodyPr>
          <a:lstStyle/>
          <a:p>
            <a:pPr marL="0" indent="0">
              <a:buNone/>
            </a:pPr>
            <a:r>
              <a:rPr lang="en-US" sz="1500" dirty="0">
                <a:latin typeface="+mj-lt"/>
              </a:rPr>
              <a:t>PUBLISH</a:t>
            </a:r>
          </a:p>
          <a:p>
            <a:pPr marL="0" indent="0">
              <a:buNone/>
            </a:pPr>
            <a:r>
              <a:rPr lang="en-US" sz="1500" dirty="0"/>
              <a:t>Every ‘publisher’ puts data online about their activities:</a:t>
            </a:r>
          </a:p>
          <a:p>
            <a:pPr marL="0" indent="0">
              <a:buNone/>
            </a:pPr>
            <a:r>
              <a:rPr lang="en-US" sz="1500" dirty="0"/>
              <a:t>Where they work, who their donor is, who they fund in turn, results etc.</a:t>
            </a:r>
            <a:endParaRPr lang="nl-NL" sz="1500" dirty="0"/>
          </a:p>
        </p:txBody>
      </p:sp>
      <p:sp>
        <p:nvSpPr>
          <p:cNvPr id="7" name="Content Placeholder 5"/>
          <p:cNvSpPr txBox="1">
            <a:spLocks/>
          </p:cNvSpPr>
          <p:nvPr/>
        </p:nvSpPr>
        <p:spPr>
          <a:xfrm>
            <a:off x="7906616" y="4455297"/>
            <a:ext cx="3555423" cy="1746066"/>
          </a:xfrm>
          <a:prstGeom prst="rect">
            <a:avLst/>
          </a:prstGeom>
          <a:solidFill>
            <a:srgbClr val="009FE3">
              <a:alpha val="22000"/>
            </a:srgbClr>
          </a:solidFill>
          <a:ln w="3175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Verdana" panose="020B0604030504040204" pitchFamily="34" charset="0"/>
                <a:ea typeface="Verdana" panose="020B0604030504040204" pitchFamily="34" charset="0"/>
              </a:rPr>
              <a:t>USE THE DATA</a:t>
            </a:r>
            <a:br>
              <a:rPr lang="en-US" sz="1600" dirty="0">
                <a:latin typeface="Verdana" panose="020B0604030504040204" pitchFamily="34" charset="0"/>
                <a:ea typeface="Verdana" panose="020B0604030504040204" pitchFamily="34" charset="0"/>
              </a:rPr>
            </a:br>
            <a:endParaRPr lang="en-US" sz="1600" dirty="0">
              <a:latin typeface="Verdana" panose="020B0604030504040204" pitchFamily="34" charset="0"/>
              <a:ea typeface="Verdana" panose="020B0604030504040204" pitchFamily="34" charset="0"/>
            </a:endParaRPr>
          </a:p>
          <a:p>
            <a:pPr>
              <a:lnSpc>
                <a:spcPct val="100000"/>
              </a:lnSpc>
              <a:spcBef>
                <a:spcPts val="0"/>
              </a:spcBef>
            </a:pPr>
            <a:r>
              <a:rPr lang="en-US" sz="1600" dirty="0">
                <a:latin typeface="Verdana" panose="020B0604030504040204" pitchFamily="34" charset="0"/>
                <a:ea typeface="Verdana" panose="020B0604030504040204" pitchFamily="34" charset="0"/>
              </a:rPr>
              <a:t>NL MFA (METIS)</a:t>
            </a:r>
          </a:p>
          <a:p>
            <a:pPr>
              <a:lnSpc>
                <a:spcPct val="100000"/>
              </a:lnSpc>
              <a:spcBef>
                <a:spcPts val="0"/>
              </a:spcBef>
            </a:pPr>
            <a:r>
              <a:rPr lang="en-US" sz="1600" dirty="0">
                <a:latin typeface="Verdana" panose="020B0604030504040204" pitchFamily="34" charset="0"/>
                <a:ea typeface="Verdana" panose="020B0604030504040204" pitchFamily="34" charset="0"/>
              </a:rPr>
              <a:t>The partner itself (i.e. partnerships)</a:t>
            </a:r>
          </a:p>
          <a:p>
            <a:pPr>
              <a:lnSpc>
                <a:spcPct val="100000"/>
              </a:lnSpc>
              <a:spcBef>
                <a:spcPts val="0"/>
              </a:spcBef>
            </a:pPr>
            <a:r>
              <a:rPr lang="en-US" sz="1600" dirty="0">
                <a:latin typeface="Verdana" panose="020B0604030504040204" pitchFamily="34" charset="0"/>
                <a:ea typeface="Verdana" panose="020B0604030504040204" pitchFamily="34" charset="0"/>
              </a:rPr>
              <a:t>Governments of recipient countries</a:t>
            </a:r>
          </a:p>
          <a:p>
            <a:pPr>
              <a:lnSpc>
                <a:spcPct val="100000"/>
              </a:lnSpc>
              <a:spcBef>
                <a:spcPts val="0"/>
              </a:spcBef>
            </a:pPr>
            <a:r>
              <a:rPr lang="en-US" sz="1600" dirty="0">
                <a:latin typeface="Verdana" panose="020B0604030504040204" pitchFamily="34" charset="0"/>
                <a:ea typeface="Verdana" panose="020B0604030504040204" pitchFamily="34" charset="0"/>
              </a:rPr>
              <a:t>Media, politicians, etc.</a:t>
            </a:r>
            <a:endParaRPr lang="nl-NL" sz="1600" dirty="0">
              <a:latin typeface="Verdana" panose="020B0604030504040204" pitchFamily="34" charset="0"/>
              <a:ea typeface="Verdana" panose="020B0604030504040204" pitchFamily="34" charset="0"/>
            </a:endParaRPr>
          </a:p>
        </p:txBody>
      </p:sp>
      <p:pic>
        <p:nvPicPr>
          <p:cNvPr id="13" name="Picture 12"/>
          <p:cNvPicPr>
            <a:picLocks noChangeAspect="1"/>
          </p:cNvPicPr>
          <p:nvPr/>
        </p:nvPicPr>
        <p:blipFill>
          <a:blip r:embed="rId2">
            <a:duotone>
              <a:schemeClr val="accent1">
                <a:shade val="45000"/>
                <a:satMod val="135000"/>
              </a:schemeClr>
              <a:prstClr val="white"/>
            </a:duotone>
          </a:blip>
          <a:stretch>
            <a:fillRect/>
          </a:stretch>
        </p:blipFill>
        <p:spPr>
          <a:xfrm>
            <a:off x="3850179" y="1145406"/>
            <a:ext cx="4310273" cy="2394429"/>
          </a:xfrm>
          <a:prstGeom prst="rect">
            <a:avLst/>
          </a:prstGeom>
        </p:spPr>
      </p:pic>
      <p:sp>
        <p:nvSpPr>
          <p:cNvPr id="14" name="TextBox 13"/>
          <p:cNvSpPr txBox="1"/>
          <p:nvPr/>
        </p:nvSpPr>
        <p:spPr>
          <a:xfrm>
            <a:off x="4203745" y="1936225"/>
            <a:ext cx="3662283" cy="1384995"/>
          </a:xfrm>
          <a:prstGeom prst="rect">
            <a:avLst/>
          </a:prstGeom>
          <a:noFill/>
        </p:spPr>
        <p:txBody>
          <a:bodyPr wrap="square" rtlCol="0">
            <a:spAutoFit/>
          </a:bodyPr>
          <a:lstStyle/>
          <a:p>
            <a:pPr algn="ctr"/>
            <a:r>
              <a:rPr lang="en-US" sz="2000" dirty="0">
                <a:latin typeface="Verdana" panose="020B0604030504040204" pitchFamily="34" charset="0"/>
                <a:ea typeface="Verdana" panose="020B0604030504040204" pitchFamily="34" charset="0"/>
              </a:rPr>
              <a:t>The ultimate purpose</a:t>
            </a:r>
          </a:p>
          <a:p>
            <a:pPr algn="ctr"/>
            <a:endParaRPr lang="en-US" sz="1600" b="1" dirty="0">
              <a:latin typeface="Verdana" panose="020B0604030504040204" pitchFamily="34" charset="0"/>
              <a:ea typeface="Verdana" panose="020B0604030504040204" pitchFamily="34" charset="0"/>
            </a:endParaRPr>
          </a:p>
          <a:p>
            <a:pPr algn="ctr"/>
            <a:r>
              <a:rPr lang="en-US" sz="1600" b="1" dirty="0">
                <a:latin typeface="Verdana" panose="020B0604030504040204" pitchFamily="34" charset="0"/>
                <a:ea typeface="Verdana" panose="020B0604030504040204" pitchFamily="34" charset="0"/>
              </a:rPr>
              <a:t>More effective aid because it is based on public, collective data</a:t>
            </a:r>
            <a:endParaRPr lang="nl-NL" sz="1600" dirty="0">
              <a:latin typeface="Verdana" panose="020B0604030504040204" pitchFamily="34" charset="0"/>
              <a:ea typeface="Verdana" panose="020B0604030504040204" pitchFamily="34" charset="0"/>
            </a:endParaRPr>
          </a:p>
        </p:txBody>
      </p:sp>
      <p:sp>
        <p:nvSpPr>
          <p:cNvPr id="10" name="Right Arrow 9"/>
          <p:cNvSpPr/>
          <p:nvPr/>
        </p:nvSpPr>
        <p:spPr>
          <a:xfrm rot="19425404">
            <a:off x="2077598" y="3452354"/>
            <a:ext cx="1938587" cy="475924"/>
          </a:xfrm>
          <a:prstGeom prst="rightArrow">
            <a:avLst>
              <a:gd name="adj1" fmla="val 50000"/>
              <a:gd name="adj2" fmla="val 145349"/>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NL"/>
          </a:p>
        </p:txBody>
      </p:sp>
      <p:sp>
        <p:nvSpPr>
          <p:cNvPr id="15" name="Right Arrow 9">
            <a:extLst>
              <a:ext uri="{FF2B5EF4-FFF2-40B4-BE49-F238E27FC236}">
                <a16:creationId xmlns:a16="http://schemas.microsoft.com/office/drawing/2014/main" id="{E87C2D41-F177-4B0E-96BA-AC0128B9E568}"/>
              </a:ext>
            </a:extLst>
          </p:cNvPr>
          <p:cNvSpPr/>
          <p:nvPr/>
        </p:nvSpPr>
        <p:spPr>
          <a:xfrm rot="19425404">
            <a:off x="2043730" y="3435422"/>
            <a:ext cx="1938587" cy="475924"/>
          </a:xfrm>
          <a:prstGeom prst="rightArrow">
            <a:avLst>
              <a:gd name="adj1" fmla="val 50000"/>
              <a:gd name="adj2" fmla="val 145349"/>
            </a:avLst>
          </a:prstGeom>
          <a:noFill/>
          <a:ln w="3175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NL"/>
          </a:p>
        </p:txBody>
      </p:sp>
      <p:grpSp>
        <p:nvGrpSpPr>
          <p:cNvPr id="2" name="Group 1">
            <a:extLst>
              <a:ext uri="{FF2B5EF4-FFF2-40B4-BE49-F238E27FC236}">
                <a16:creationId xmlns:a16="http://schemas.microsoft.com/office/drawing/2014/main" id="{930FDAA5-69B4-4000-A618-B4645FD7FF47}"/>
              </a:ext>
            </a:extLst>
          </p:cNvPr>
          <p:cNvGrpSpPr/>
          <p:nvPr/>
        </p:nvGrpSpPr>
        <p:grpSpPr>
          <a:xfrm>
            <a:off x="7815230" y="3435422"/>
            <a:ext cx="1989386" cy="492857"/>
            <a:chOff x="7202582" y="3435422"/>
            <a:chExt cx="1989386" cy="492857"/>
          </a:xfrm>
        </p:grpSpPr>
        <p:sp>
          <p:nvSpPr>
            <p:cNvPr id="12" name="Right Arrow 9">
              <a:extLst>
                <a:ext uri="{FF2B5EF4-FFF2-40B4-BE49-F238E27FC236}">
                  <a16:creationId xmlns:a16="http://schemas.microsoft.com/office/drawing/2014/main" id="{8BFA86FD-A5AF-4100-AC83-16804C52397C}"/>
                </a:ext>
              </a:extLst>
            </p:cNvPr>
            <p:cNvSpPr/>
            <p:nvPr/>
          </p:nvSpPr>
          <p:spPr>
            <a:xfrm rot="2174596" flipH="1">
              <a:off x="7253381" y="3452355"/>
              <a:ext cx="1938587" cy="475924"/>
            </a:xfrm>
            <a:prstGeom prst="rightArrow">
              <a:avLst>
                <a:gd name="adj1" fmla="val 50000"/>
                <a:gd name="adj2" fmla="val 145349"/>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NL"/>
            </a:p>
          </p:txBody>
        </p:sp>
        <p:sp>
          <p:nvSpPr>
            <p:cNvPr id="16" name="Right Arrow 9">
              <a:extLst>
                <a:ext uri="{FF2B5EF4-FFF2-40B4-BE49-F238E27FC236}">
                  <a16:creationId xmlns:a16="http://schemas.microsoft.com/office/drawing/2014/main" id="{60DB2DD9-C8D9-48D9-9043-3307094B6BDA}"/>
                </a:ext>
              </a:extLst>
            </p:cNvPr>
            <p:cNvSpPr/>
            <p:nvPr/>
          </p:nvSpPr>
          <p:spPr>
            <a:xfrm rot="2174596" flipH="1">
              <a:off x="7202582" y="3435422"/>
              <a:ext cx="1938587" cy="475924"/>
            </a:xfrm>
            <a:prstGeom prst="rightArrow">
              <a:avLst>
                <a:gd name="adj1" fmla="val 50000"/>
                <a:gd name="adj2" fmla="val 145349"/>
              </a:avLst>
            </a:prstGeom>
            <a:noFill/>
            <a:ln w="3175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000113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A888-44B4-4E9F-BE2A-D9A32EC77C84}"/>
              </a:ext>
            </a:extLst>
          </p:cNvPr>
          <p:cNvSpPr>
            <a:spLocks noGrp="1"/>
          </p:cNvSpPr>
          <p:nvPr>
            <p:ph type="title"/>
          </p:nvPr>
        </p:nvSpPr>
        <p:spPr>
          <a:xfrm>
            <a:off x="249936" y="371017"/>
            <a:ext cx="10515600" cy="1325563"/>
          </a:xfrm>
        </p:spPr>
        <p:txBody>
          <a:bodyPr>
            <a:normAutofit fontScale="90000"/>
          </a:bodyPr>
          <a:lstStyle/>
          <a:p>
            <a:r>
              <a:rPr lang="en-US" sz="3200" dirty="0">
                <a:solidFill>
                  <a:schemeClr val="bg1"/>
                </a:solidFill>
                <a:latin typeface="Arial Black" panose="020B0A04020102020204" pitchFamily="34" charset="0"/>
              </a:rPr>
              <a:t>How does it work?</a:t>
            </a:r>
            <a:br>
              <a:rPr lang="en-US" sz="3200" dirty="0"/>
            </a:br>
            <a:br>
              <a:rPr lang="en-US" sz="3200" dirty="0"/>
            </a:br>
            <a:r>
              <a:rPr lang="en-US" sz="2000" i="1" dirty="0"/>
              <a:t>in a basic situation</a:t>
            </a:r>
          </a:p>
        </p:txBody>
      </p:sp>
      <p:pic>
        <p:nvPicPr>
          <p:cNvPr id="4" name="Picture 3">
            <a:extLst>
              <a:ext uri="{FF2B5EF4-FFF2-40B4-BE49-F238E27FC236}">
                <a16:creationId xmlns:a16="http://schemas.microsoft.com/office/drawing/2014/main" id="{6B209681-AB92-402F-AE57-652C2465A5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49208" y="313369"/>
            <a:ext cx="1239879" cy="1573293"/>
          </a:xfrm>
          <a:prstGeom prst="rect">
            <a:avLst/>
          </a:prstGeom>
        </p:spPr>
      </p:pic>
      <p:pic>
        <p:nvPicPr>
          <p:cNvPr id="6" name="Picture 5">
            <a:extLst>
              <a:ext uri="{FF2B5EF4-FFF2-40B4-BE49-F238E27FC236}">
                <a16:creationId xmlns:a16="http://schemas.microsoft.com/office/drawing/2014/main" id="{A29649FC-19E6-4F75-A760-BAD9E5107C1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14143" y="2884198"/>
            <a:ext cx="3776197" cy="4178935"/>
          </a:xfrm>
          <a:prstGeom prst="rect">
            <a:avLst/>
          </a:prstGeom>
        </p:spPr>
      </p:pic>
      <p:grpSp>
        <p:nvGrpSpPr>
          <p:cNvPr id="16" name="Group 15">
            <a:extLst>
              <a:ext uri="{FF2B5EF4-FFF2-40B4-BE49-F238E27FC236}">
                <a16:creationId xmlns:a16="http://schemas.microsoft.com/office/drawing/2014/main" id="{21F1ED0A-2E8F-45EF-8805-87517C0EB72E}"/>
              </a:ext>
            </a:extLst>
          </p:cNvPr>
          <p:cNvGrpSpPr/>
          <p:nvPr/>
        </p:nvGrpSpPr>
        <p:grpSpPr>
          <a:xfrm rot="20134007">
            <a:off x="8116224" y="980887"/>
            <a:ext cx="1609984" cy="1316321"/>
            <a:chOff x="5686208" y="1677309"/>
            <a:chExt cx="1212684" cy="1095078"/>
          </a:xfrm>
        </p:grpSpPr>
        <p:sp>
          <p:nvSpPr>
            <p:cNvPr id="10" name="Vorm 29">
              <a:extLst>
                <a:ext uri="{FF2B5EF4-FFF2-40B4-BE49-F238E27FC236}">
                  <a16:creationId xmlns:a16="http://schemas.microsoft.com/office/drawing/2014/main" id="{DE7080F9-C051-4238-AC69-9CBBCCE1AA35}"/>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5" name="Vorm 29">
              <a:extLst>
                <a:ext uri="{FF2B5EF4-FFF2-40B4-BE49-F238E27FC236}">
                  <a16:creationId xmlns:a16="http://schemas.microsoft.com/office/drawing/2014/main" id="{72B88253-0619-4308-A1D9-84FAEA068C98}"/>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5" name="Picture 4">
            <a:extLst>
              <a:ext uri="{FF2B5EF4-FFF2-40B4-BE49-F238E27FC236}">
                <a16:creationId xmlns:a16="http://schemas.microsoft.com/office/drawing/2014/main" id="{89646248-3F33-4C09-9DAE-2FC36C2F287D}"/>
              </a:ext>
            </a:extLst>
          </p:cNvPr>
          <p:cNvPicPr>
            <a:picLocks noChangeAspect="1"/>
          </p:cNvPicPr>
          <p:nvPr/>
        </p:nvPicPr>
        <p:blipFill>
          <a:blip r:embed="rId4"/>
          <a:stretch>
            <a:fillRect/>
          </a:stretch>
        </p:blipFill>
        <p:spPr>
          <a:xfrm>
            <a:off x="8722043" y="670987"/>
            <a:ext cx="727601" cy="727601"/>
          </a:xfrm>
          <a:prstGeom prst="rect">
            <a:avLst/>
          </a:prstGeom>
        </p:spPr>
      </p:pic>
      <p:pic>
        <p:nvPicPr>
          <p:cNvPr id="7" name="Picture 6">
            <a:extLst>
              <a:ext uri="{FF2B5EF4-FFF2-40B4-BE49-F238E27FC236}">
                <a16:creationId xmlns:a16="http://schemas.microsoft.com/office/drawing/2014/main" id="{EFB8F03A-FAA4-4150-A5C5-84A9F9F09637}"/>
              </a:ext>
            </a:extLst>
          </p:cNvPr>
          <p:cNvPicPr>
            <a:picLocks noChangeAspect="1"/>
          </p:cNvPicPr>
          <p:nvPr/>
        </p:nvPicPr>
        <p:blipFill>
          <a:blip r:embed="rId5"/>
          <a:stretch>
            <a:fillRect/>
          </a:stretch>
        </p:blipFill>
        <p:spPr>
          <a:xfrm>
            <a:off x="9745285" y="1998333"/>
            <a:ext cx="1065178" cy="982650"/>
          </a:xfrm>
          <a:prstGeom prst="rect">
            <a:avLst/>
          </a:prstGeom>
        </p:spPr>
      </p:pic>
      <p:grpSp>
        <p:nvGrpSpPr>
          <p:cNvPr id="13" name="Group 12">
            <a:extLst>
              <a:ext uri="{FF2B5EF4-FFF2-40B4-BE49-F238E27FC236}">
                <a16:creationId xmlns:a16="http://schemas.microsoft.com/office/drawing/2014/main" id="{40B8C0F5-52ED-4692-9772-177561A437A9}"/>
              </a:ext>
            </a:extLst>
          </p:cNvPr>
          <p:cNvGrpSpPr/>
          <p:nvPr/>
        </p:nvGrpSpPr>
        <p:grpSpPr>
          <a:xfrm rot="5680396">
            <a:off x="8867899" y="3449710"/>
            <a:ext cx="1374833" cy="854615"/>
            <a:chOff x="5686208" y="1677309"/>
            <a:chExt cx="1212684" cy="1095078"/>
          </a:xfrm>
        </p:grpSpPr>
        <p:sp>
          <p:nvSpPr>
            <p:cNvPr id="14" name="Vorm 29">
              <a:extLst>
                <a:ext uri="{FF2B5EF4-FFF2-40B4-BE49-F238E27FC236}">
                  <a16:creationId xmlns:a16="http://schemas.microsoft.com/office/drawing/2014/main" id="{04BDA43C-EFC7-442D-AF59-A65DB21273C6}"/>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7" name="Vorm 29">
              <a:extLst>
                <a:ext uri="{FF2B5EF4-FFF2-40B4-BE49-F238E27FC236}">
                  <a16:creationId xmlns:a16="http://schemas.microsoft.com/office/drawing/2014/main" id="{D3EC9610-234A-4833-B652-1A5DD92EAFCD}"/>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grpSp>
        <p:nvGrpSpPr>
          <p:cNvPr id="23" name="Group 22">
            <a:extLst>
              <a:ext uri="{FF2B5EF4-FFF2-40B4-BE49-F238E27FC236}">
                <a16:creationId xmlns:a16="http://schemas.microsoft.com/office/drawing/2014/main" id="{00A32C52-12DF-42B8-9934-ECA875989F19}"/>
              </a:ext>
            </a:extLst>
          </p:cNvPr>
          <p:cNvGrpSpPr/>
          <p:nvPr/>
        </p:nvGrpSpPr>
        <p:grpSpPr>
          <a:xfrm>
            <a:off x="7952833" y="3728823"/>
            <a:ext cx="970428" cy="1124495"/>
            <a:chOff x="7884888" y="3582138"/>
            <a:chExt cx="970428" cy="1124495"/>
          </a:xfrm>
        </p:grpSpPr>
        <p:pic>
          <p:nvPicPr>
            <p:cNvPr id="9" name="Picture 8">
              <a:extLst>
                <a:ext uri="{FF2B5EF4-FFF2-40B4-BE49-F238E27FC236}">
                  <a16:creationId xmlns:a16="http://schemas.microsoft.com/office/drawing/2014/main" id="{958E40FE-701D-4B61-AC14-F8A984F258D7}"/>
                </a:ext>
              </a:extLst>
            </p:cNvPr>
            <p:cNvPicPr>
              <a:picLocks noChangeAspect="1"/>
            </p:cNvPicPr>
            <p:nvPr/>
          </p:nvPicPr>
          <p:blipFill>
            <a:blip r:embed="rId6"/>
            <a:stretch>
              <a:fillRect/>
            </a:stretch>
          </p:blipFill>
          <p:spPr>
            <a:xfrm>
              <a:off x="7884888" y="3582138"/>
              <a:ext cx="970428" cy="1124495"/>
            </a:xfrm>
            <a:prstGeom prst="rect">
              <a:avLst/>
            </a:prstGeom>
          </p:spPr>
        </p:pic>
        <p:sp>
          <p:nvSpPr>
            <p:cNvPr id="22" name="Rectangle 21">
              <a:extLst>
                <a:ext uri="{FF2B5EF4-FFF2-40B4-BE49-F238E27FC236}">
                  <a16:creationId xmlns:a16="http://schemas.microsoft.com/office/drawing/2014/main" id="{90EFF089-762A-4B9D-9781-9A389AB45AAF}"/>
                </a:ext>
              </a:extLst>
            </p:cNvPr>
            <p:cNvSpPr/>
            <p:nvPr/>
          </p:nvSpPr>
          <p:spPr>
            <a:xfrm>
              <a:off x="8006715" y="4192905"/>
              <a:ext cx="180976" cy="285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951AD307-ABA7-4F36-8069-A14D972F406F}"/>
              </a:ext>
            </a:extLst>
          </p:cNvPr>
          <p:cNvGrpSpPr/>
          <p:nvPr/>
        </p:nvGrpSpPr>
        <p:grpSpPr>
          <a:xfrm>
            <a:off x="1790700" y="1481973"/>
            <a:ext cx="6419659" cy="1223127"/>
            <a:chOff x="1878907" y="1481973"/>
            <a:chExt cx="6331452" cy="1129803"/>
          </a:xfrm>
        </p:grpSpPr>
        <p:sp>
          <p:nvSpPr>
            <p:cNvPr id="21" name="Boog 24">
              <a:extLst>
                <a:ext uri="{FF2B5EF4-FFF2-40B4-BE49-F238E27FC236}">
                  <a16:creationId xmlns:a16="http://schemas.microsoft.com/office/drawing/2014/main" id="{7B1C86CC-D015-4BE3-8B9C-0150DEC2F4EB}"/>
                </a:ext>
              </a:extLst>
            </p:cNvPr>
            <p:cNvSpPr/>
            <p:nvPr/>
          </p:nvSpPr>
          <p:spPr>
            <a:xfrm rot="4327229" flipH="1">
              <a:off x="4504755" y="-1093827"/>
              <a:ext cx="1104779" cy="6306428"/>
            </a:xfrm>
            <a:prstGeom prst="arc">
              <a:avLst>
                <a:gd name="adj1" fmla="val 19691013"/>
                <a:gd name="adj2" fmla="val 4944281"/>
              </a:avLst>
            </a:prstGeom>
            <a:ln w="1270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24" name="Boog 24">
              <a:extLst>
                <a:ext uri="{FF2B5EF4-FFF2-40B4-BE49-F238E27FC236}">
                  <a16:creationId xmlns:a16="http://schemas.microsoft.com/office/drawing/2014/main" id="{F90D8CCE-93BD-4E2F-810B-4B85CE66F96F}"/>
                </a:ext>
              </a:extLst>
            </p:cNvPr>
            <p:cNvSpPr/>
            <p:nvPr/>
          </p:nvSpPr>
          <p:spPr>
            <a:xfrm rot="4327229" flipH="1">
              <a:off x="4479731" y="-1118851"/>
              <a:ext cx="1104779" cy="6306428"/>
            </a:xfrm>
            <a:prstGeom prst="arc">
              <a:avLst>
                <a:gd name="adj1" fmla="val 19691013"/>
                <a:gd name="adj2" fmla="val 4944281"/>
              </a:avLst>
            </a:prstGeom>
            <a:ln w="12700">
              <a:solidFill>
                <a:schemeClr val="tx1"/>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grpSp>
      <p:grpSp>
        <p:nvGrpSpPr>
          <p:cNvPr id="32" name="Group 31">
            <a:extLst>
              <a:ext uri="{FF2B5EF4-FFF2-40B4-BE49-F238E27FC236}">
                <a16:creationId xmlns:a16="http://schemas.microsoft.com/office/drawing/2014/main" id="{8AD4EA38-A4D6-4D8C-B982-1D494CEB3312}"/>
              </a:ext>
            </a:extLst>
          </p:cNvPr>
          <p:cNvGrpSpPr/>
          <p:nvPr/>
        </p:nvGrpSpPr>
        <p:grpSpPr>
          <a:xfrm>
            <a:off x="3302954" y="2619564"/>
            <a:ext cx="9973322" cy="2193585"/>
            <a:chOff x="3302954" y="2619564"/>
            <a:chExt cx="9973322" cy="2193585"/>
          </a:xfrm>
        </p:grpSpPr>
        <p:sp>
          <p:nvSpPr>
            <p:cNvPr id="27" name="Boog 24">
              <a:extLst>
                <a:ext uri="{FF2B5EF4-FFF2-40B4-BE49-F238E27FC236}">
                  <a16:creationId xmlns:a16="http://schemas.microsoft.com/office/drawing/2014/main" id="{2AC580B9-D7FB-44C4-BBCD-D97B1278ED33}"/>
                </a:ext>
              </a:extLst>
            </p:cNvPr>
            <p:cNvSpPr/>
            <p:nvPr/>
          </p:nvSpPr>
          <p:spPr>
            <a:xfrm rot="5477056" flipH="1">
              <a:off x="7214411" y="-1248717"/>
              <a:ext cx="2171564" cy="9952167"/>
            </a:xfrm>
            <a:prstGeom prst="arc">
              <a:avLst>
                <a:gd name="adj1" fmla="val 19691013"/>
                <a:gd name="adj2" fmla="val 4944281"/>
              </a:avLst>
            </a:prstGeom>
            <a:ln w="1270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28" name="Boog 24">
              <a:extLst>
                <a:ext uri="{FF2B5EF4-FFF2-40B4-BE49-F238E27FC236}">
                  <a16:creationId xmlns:a16="http://schemas.microsoft.com/office/drawing/2014/main" id="{8996631B-D9EE-4540-84A1-DA9A3CFDBBCF}"/>
                </a:ext>
              </a:extLst>
            </p:cNvPr>
            <p:cNvSpPr/>
            <p:nvPr/>
          </p:nvSpPr>
          <p:spPr>
            <a:xfrm rot="5477056" flipH="1">
              <a:off x="7193256" y="-1270738"/>
              <a:ext cx="2171564" cy="9952167"/>
            </a:xfrm>
            <a:prstGeom prst="arc">
              <a:avLst>
                <a:gd name="adj1" fmla="val 19691013"/>
                <a:gd name="adj2" fmla="val 4944281"/>
              </a:avLst>
            </a:prstGeom>
            <a:ln w="12700">
              <a:solidFill>
                <a:schemeClr val="tx1"/>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grpSp>
      <p:grpSp>
        <p:nvGrpSpPr>
          <p:cNvPr id="33" name="Group 32">
            <a:extLst>
              <a:ext uri="{FF2B5EF4-FFF2-40B4-BE49-F238E27FC236}">
                <a16:creationId xmlns:a16="http://schemas.microsoft.com/office/drawing/2014/main" id="{2C5B274D-40CE-4D45-8130-574F0B7071DD}"/>
              </a:ext>
            </a:extLst>
          </p:cNvPr>
          <p:cNvGrpSpPr/>
          <p:nvPr/>
        </p:nvGrpSpPr>
        <p:grpSpPr>
          <a:xfrm>
            <a:off x="2642999" y="3284875"/>
            <a:ext cx="9247875" cy="1327557"/>
            <a:chOff x="2642999" y="3044500"/>
            <a:chExt cx="9247875" cy="1327557"/>
          </a:xfrm>
        </p:grpSpPr>
        <p:sp>
          <p:nvSpPr>
            <p:cNvPr id="30" name="Boog 24">
              <a:extLst>
                <a:ext uri="{FF2B5EF4-FFF2-40B4-BE49-F238E27FC236}">
                  <a16:creationId xmlns:a16="http://schemas.microsoft.com/office/drawing/2014/main" id="{71FD6FE6-3454-4B4E-BEE0-91281A072D51}"/>
                </a:ext>
              </a:extLst>
            </p:cNvPr>
            <p:cNvSpPr/>
            <p:nvPr/>
          </p:nvSpPr>
          <p:spPr>
            <a:xfrm rot="16898045" flipH="1" flipV="1">
              <a:off x="6623942" y="-894875"/>
              <a:ext cx="1298439" cy="9235425"/>
            </a:xfrm>
            <a:prstGeom prst="arc">
              <a:avLst>
                <a:gd name="adj1" fmla="val 19691013"/>
                <a:gd name="adj2" fmla="val 4944281"/>
              </a:avLst>
            </a:prstGeom>
            <a:ln w="1270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31" name="Boog 24">
              <a:extLst>
                <a:ext uri="{FF2B5EF4-FFF2-40B4-BE49-F238E27FC236}">
                  <a16:creationId xmlns:a16="http://schemas.microsoft.com/office/drawing/2014/main" id="{BEC3D92E-0CAF-41A5-90A8-7EB1FCBDC90F}"/>
                </a:ext>
              </a:extLst>
            </p:cNvPr>
            <p:cNvSpPr/>
            <p:nvPr/>
          </p:nvSpPr>
          <p:spPr>
            <a:xfrm rot="16898045" flipH="1" flipV="1">
              <a:off x="6611492" y="-923993"/>
              <a:ext cx="1298439" cy="9235425"/>
            </a:xfrm>
            <a:prstGeom prst="arc">
              <a:avLst>
                <a:gd name="adj1" fmla="val 19691013"/>
                <a:gd name="adj2" fmla="val 4944281"/>
              </a:avLst>
            </a:prstGeom>
            <a:ln w="12700">
              <a:solidFill>
                <a:schemeClr val="tx1"/>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grpSp>
      <p:sp>
        <p:nvSpPr>
          <p:cNvPr id="34" name="TextBox 33">
            <a:extLst>
              <a:ext uri="{FF2B5EF4-FFF2-40B4-BE49-F238E27FC236}">
                <a16:creationId xmlns:a16="http://schemas.microsoft.com/office/drawing/2014/main" id="{7BA1F545-B56E-45EC-AB44-C490C1718C44}"/>
              </a:ext>
            </a:extLst>
          </p:cNvPr>
          <p:cNvSpPr txBox="1"/>
          <p:nvPr/>
        </p:nvSpPr>
        <p:spPr>
          <a:xfrm flipH="1">
            <a:off x="6749827" y="557510"/>
            <a:ext cx="1239879" cy="369332"/>
          </a:xfrm>
          <a:prstGeom prst="rect">
            <a:avLst/>
          </a:prstGeom>
          <a:noFill/>
        </p:spPr>
        <p:txBody>
          <a:bodyPr wrap="square" rtlCol="0">
            <a:spAutoFit/>
          </a:bodyPr>
          <a:lstStyle/>
          <a:p>
            <a:r>
              <a:rPr lang="en-US" dirty="0">
                <a:latin typeface="Segoe Print" panose="02000600000000000000" pitchFamily="2" charset="0"/>
              </a:rPr>
              <a:t>NL MFA</a:t>
            </a:r>
          </a:p>
        </p:txBody>
      </p:sp>
      <p:sp>
        <p:nvSpPr>
          <p:cNvPr id="35" name="TextBox 34">
            <a:extLst>
              <a:ext uri="{FF2B5EF4-FFF2-40B4-BE49-F238E27FC236}">
                <a16:creationId xmlns:a16="http://schemas.microsoft.com/office/drawing/2014/main" id="{0EE99B07-14E1-4925-A875-83D5D881312B}"/>
              </a:ext>
            </a:extLst>
          </p:cNvPr>
          <p:cNvSpPr txBox="1"/>
          <p:nvPr/>
        </p:nvSpPr>
        <p:spPr>
          <a:xfrm flipH="1">
            <a:off x="9919769" y="1700764"/>
            <a:ext cx="912996" cy="369332"/>
          </a:xfrm>
          <a:prstGeom prst="rect">
            <a:avLst/>
          </a:prstGeom>
          <a:noFill/>
        </p:spPr>
        <p:txBody>
          <a:bodyPr wrap="square" rtlCol="0">
            <a:spAutoFit/>
          </a:bodyPr>
          <a:lstStyle/>
          <a:p>
            <a:r>
              <a:rPr lang="en-US" dirty="0">
                <a:latin typeface="Segoe Print" panose="02000600000000000000" pitchFamily="2" charset="0"/>
              </a:rPr>
              <a:t>NGO</a:t>
            </a:r>
          </a:p>
        </p:txBody>
      </p:sp>
      <p:sp>
        <p:nvSpPr>
          <p:cNvPr id="36" name="TextBox 35">
            <a:extLst>
              <a:ext uri="{FF2B5EF4-FFF2-40B4-BE49-F238E27FC236}">
                <a16:creationId xmlns:a16="http://schemas.microsoft.com/office/drawing/2014/main" id="{8B171476-EE64-463D-B815-BA672A62468B}"/>
              </a:ext>
            </a:extLst>
          </p:cNvPr>
          <p:cNvSpPr txBox="1"/>
          <p:nvPr/>
        </p:nvSpPr>
        <p:spPr>
          <a:xfrm flipH="1">
            <a:off x="7974238" y="3459377"/>
            <a:ext cx="912996" cy="369332"/>
          </a:xfrm>
          <a:prstGeom prst="rect">
            <a:avLst/>
          </a:prstGeom>
          <a:noFill/>
        </p:spPr>
        <p:txBody>
          <a:bodyPr wrap="square" rtlCol="0">
            <a:spAutoFit/>
          </a:bodyPr>
          <a:lstStyle/>
          <a:p>
            <a:r>
              <a:rPr lang="en-US" dirty="0">
                <a:latin typeface="Segoe Print" panose="02000600000000000000" pitchFamily="2" charset="0"/>
              </a:rPr>
              <a:t>NGO</a:t>
            </a:r>
          </a:p>
        </p:txBody>
      </p:sp>
      <p:sp>
        <p:nvSpPr>
          <p:cNvPr id="37" name="TextBox 36">
            <a:extLst>
              <a:ext uri="{FF2B5EF4-FFF2-40B4-BE49-F238E27FC236}">
                <a16:creationId xmlns:a16="http://schemas.microsoft.com/office/drawing/2014/main" id="{856376C5-A122-4FEE-861D-794A9CF52384}"/>
              </a:ext>
            </a:extLst>
          </p:cNvPr>
          <p:cNvSpPr txBox="1"/>
          <p:nvPr/>
        </p:nvSpPr>
        <p:spPr>
          <a:xfrm rot="20373268" flipH="1">
            <a:off x="3505318" y="1479599"/>
            <a:ext cx="912996" cy="369332"/>
          </a:xfrm>
          <a:prstGeom prst="rect">
            <a:avLst/>
          </a:prstGeom>
          <a:noFill/>
        </p:spPr>
        <p:txBody>
          <a:bodyPr wrap="square" rtlCol="0">
            <a:spAutoFit/>
          </a:bodyPr>
          <a:lstStyle/>
          <a:p>
            <a:r>
              <a:rPr lang="en-US" dirty="0">
                <a:latin typeface="Segoe Print" panose="02000600000000000000" pitchFamily="2" charset="0"/>
              </a:rPr>
              <a:t>data</a:t>
            </a:r>
          </a:p>
        </p:txBody>
      </p:sp>
      <p:sp>
        <p:nvSpPr>
          <p:cNvPr id="38" name="TextBox 37">
            <a:extLst>
              <a:ext uri="{FF2B5EF4-FFF2-40B4-BE49-F238E27FC236}">
                <a16:creationId xmlns:a16="http://schemas.microsoft.com/office/drawing/2014/main" id="{640A7D7F-3C9A-4EC5-94B1-201012424F18}"/>
              </a:ext>
            </a:extLst>
          </p:cNvPr>
          <p:cNvSpPr txBox="1"/>
          <p:nvPr/>
        </p:nvSpPr>
        <p:spPr>
          <a:xfrm rot="21271456" flipH="1">
            <a:off x="6163540" y="2303928"/>
            <a:ext cx="912996" cy="369332"/>
          </a:xfrm>
          <a:prstGeom prst="rect">
            <a:avLst/>
          </a:prstGeom>
          <a:noFill/>
        </p:spPr>
        <p:txBody>
          <a:bodyPr wrap="square" rtlCol="0">
            <a:spAutoFit/>
          </a:bodyPr>
          <a:lstStyle/>
          <a:p>
            <a:r>
              <a:rPr lang="en-US" dirty="0">
                <a:latin typeface="Segoe Print" panose="02000600000000000000" pitchFamily="2" charset="0"/>
              </a:rPr>
              <a:t>data</a:t>
            </a:r>
          </a:p>
        </p:txBody>
      </p:sp>
      <p:sp>
        <p:nvSpPr>
          <p:cNvPr id="39" name="TextBox 38">
            <a:extLst>
              <a:ext uri="{FF2B5EF4-FFF2-40B4-BE49-F238E27FC236}">
                <a16:creationId xmlns:a16="http://schemas.microsoft.com/office/drawing/2014/main" id="{34738A88-7BAD-48FF-B10C-F394D4987A47}"/>
              </a:ext>
            </a:extLst>
          </p:cNvPr>
          <p:cNvSpPr txBox="1"/>
          <p:nvPr/>
        </p:nvSpPr>
        <p:spPr>
          <a:xfrm rot="1037262" flipH="1">
            <a:off x="5032120" y="3840449"/>
            <a:ext cx="912996" cy="369332"/>
          </a:xfrm>
          <a:prstGeom prst="rect">
            <a:avLst/>
          </a:prstGeom>
          <a:noFill/>
        </p:spPr>
        <p:txBody>
          <a:bodyPr wrap="square" rtlCol="0">
            <a:spAutoFit/>
          </a:bodyPr>
          <a:lstStyle/>
          <a:p>
            <a:r>
              <a:rPr lang="en-US" dirty="0">
                <a:latin typeface="Segoe Print" panose="02000600000000000000" pitchFamily="2" charset="0"/>
              </a:rPr>
              <a:t>data</a:t>
            </a:r>
          </a:p>
        </p:txBody>
      </p:sp>
      <p:pic>
        <p:nvPicPr>
          <p:cNvPr id="40" name="Picture 39">
            <a:extLst>
              <a:ext uri="{FF2B5EF4-FFF2-40B4-BE49-F238E27FC236}">
                <a16:creationId xmlns:a16="http://schemas.microsoft.com/office/drawing/2014/main" id="{08D3EF1B-A875-467C-AB9F-5EC4985D09AD}"/>
              </a:ext>
            </a:extLst>
          </p:cNvPr>
          <p:cNvPicPr>
            <a:picLocks noChangeAspect="1"/>
          </p:cNvPicPr>
          <p:nvPr/>
        </p:nvPicPr>
        <p:blipFill>
          <a:blip r:embed="rId7"/>
          <a:stretch>
            <a:fillRect/>
          </a:stretch>
        </p:blipFill>
        <p:spPr>
          <a:xfrm>
            <a:off x="6692640" y="773088"/>
            <a:ext cx="1198395" cy="1059332"/>
          </a:xfrm>
          <a:prstGeom prst="rect">
            <a:avLst/>
          </a:prstGeom>
        </p:spPr>
      </p:pic>
      <p:pic>
        <p:nvPicPr>
          <p:cNvPr id="41" name="Picture 40">
            <a:extLst>
              <a:ext uri="{FF2B5EF4-FFF2-40B4-BE49-F238E27FC236}">
                <a16:creationId xmlns:a16="http://schemas.microsoft.com/office/drawing/2014/main" id="{E92E6BFB-4778-4133-B88A-79CDDA6CB7FF}"/>
              </a:ext>
            </a:extLst>
          </p:cNvPr>
          <p:cNvPicPr>
            <a:picLocks noChangeAspect="1"/>
          </p:cNvPicPr>
          <p:nvPr/>
        </p:nvPicPr>
        <p:blipFill>
          <a:blip r:embed="rId4"/>
          <a:stretch>
            <a:fillRect/>
          </a:stretch>
        </p:blipFill>
        <p:spPr>
          <a:xfrm>
            <a:off x="9596879" y="3805976"/>
            <a:ext cx="727601" cy="727601"/>
          </a:xfrm>
          <a:prstGeom prst="rect">
            <a:avLst/>
          </a:prstGeom>
        </p:spPr>
      </p:pic>
      <p:grpSp>
        <p:nvGrpSpPr>
          <p:cNvPr id="48" name="Group 47">
            <a:extLst>
              <a:ext uri="{FF2B5EF4-FFF2-40B4-BE49-F238E27FC236}">
                <a16:creationId xmlns:a16="http://schemas.microsoft.com/office/drawing/2014/main" id="{F638E0F6-0F84-48F9-84E0-9FB4286E2A51}"/>
              </a:ext>
            </a:extLst>
          </p:cNvPr>
          <p:cNvGrpSpPr/>
          <p:nvPr/>
        </p:nvGrpSpPr>
        <p:grpSpPr>
          <a:xfrm>
            <a:off x="346635" y="2600595"/>
            <a:ext cx="3036202" cy="2516672"/>
            <a:chOff x="268938" y="1938100"/>
            <a:chExt cx="3676772" cy="3113145"/>
          </a:xfrm>
        </p:grpSpPr>
        <p:grpSp>
          <p:nvGrpSpPr>
            <p:cNvPr id="47" name="Group 46">
              <a:extLst>
                <a:ext uri="{FF2B5EF4-FFF2-40B4-BE49-F238E27FC236}">
                  <a16:creationId xmlns:a16="http://schemas.microsoft.com/office/drawing/2014/main" id="{54290D6D-1049-4178-A126-7A49F9DE15B2}"/>
                </a:ext>
              </a:extLst>
            </p:cNvPr>
            <p:cNvGrpSpPr/>
            <p:nvPr/>
          </p:nvGrpSpPr>
          <p:grpSpPr>
            <a:xfrm>
              <a:off x="268938" y="1938100"/>
              <a:ext cx="1880122" cy="2192192"/>
              <a:chOff x="802338" y="2090500"/>
              <a:chExt cx="1880122" cy="2192192"/>
            </a:xfrm>
          </p:grpSpPr>
          <p:pic>
            <p:nvPicPr>
              <p:cNvPr id="45" name="Picture 44">
                <a:extLst>
                  <a:ext uri="{FF2B5EF4-FFF2-40B4-BE49-F238E27FC236}">
                    <a16:creationId xmlns:a16="http://schemas.microsoft.com/office/drawing/2014/main" id="{2187B988-2C02-41E1-A096-6329E5D0371A}"/>
                  </a:ext>
                </a:extLst>
              </p:cNvPr>
              <p:cNvPicPr>
                <a:picLocks noChangeAspect="1"/>
              </p:cNvPicPr>
              <p:nvPr/>
            </p:nvPicPr>
            <p:blipFill>
              <a:blip r:embed="rId8"/>
              <a:stretch>
                <a:fillRect/>
              </a:stretch>
            </p:blipFill>
            <p:spPr>
              <a:xfrm rot="21223085">
                <a:off x="802338" y="2090500"/>
                <a:ext cx="1880122" cy="2192192"/>
              </a:xfrm>
              <a:prstGeom prst="rect">
                <a:avLst/>
              </a:prstGeom>
            </p:spPr>
          </p:pic>
          <p:pic>
            <p:nvPicPr>
              <p:cNvPr id="19" name="Picture 18">
                <a:extLst>
                  <a:ext uri="{FF2B5EF4-FFF2-40B4-BE49-F238E27FC236}">
                    <a16:creationId xmlns:a16="http://schemas.microsoft.com/office/drawing/2014/main" id="{9FAF5C01-6328-4E88-BB68-7E8BDB808A1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 r="61429"/>
              <a:stretch/>
            </p:blipFill>
            <p:spPr>
              <a:xfrm rot="21214652">
                <a:off x="1044743" y="2308661"/>
                <a:ext cx="1408432" cy="760274"/>
              </a:xfrm>
              <a:prstGeom prst="rect">
                <a:avLst/>
              </a:prstGeom>
            </p:spPr>
          </p:pic>
        </p:grpSp>
        <p:pic>
          <p:nvPicPr>
            <p:cNvPr id="42" name="Picture 41">
              <a:extLst>
                <a:ext uri="{FF2B5EF4-FFF2-40B4-BE49-F238E27FC236}">
                  <a16:creationId xmlns:a16="http://schemas.microsoft.com/office/drawing/2014/main" id="{46A20FA6-93C8-49C6-82F5-A0BC35B1714D}"/>
                </a:ext>
              </a:extLst>
            </p:cNvPr>
            <p:cNvPicPr>
              <a:picLocks noChangeAspect="1"/>
            </p:cNvPicPr>
            <p:nvPr/>
          </p:nvPicPr>
          <p:blipFill>
            <a:blip r:embed="rId10">
              <a:duotone>
                <a:schemeClr val="accent3">
                  <a:shade val="45000"/>
                  <a:satMod val="135000"/>
                </a:schemeClr>
                <a:prstClr val="white"/>
              </a:duotone>
            </a:blip>
            <a:stretch>
              <a:fillRect/>
            </a:stretch>
          </p:blipFill>
          <p:spPr>
            <a:xfrm>
              <a:off x="844453" y="2836223"/>
              <a:ext cx="3101257" cy="2215022"/>
            </a:xfrm>
            <a:prstGeom prst="rect">
              <a:avLst/>
            </a:prstGeom>
          </p:spPr>
        </p:pic>
      </p:grpSp>
      <p:sp>
        <p:nvSpPr>
          <p:cNvPr id="49" name="Oval 48">
            <a:extLst>
              <a:ext uri="{FF2B5EF4-FFF2-40B4-BE49-F238E27FC236}">
                <a16:creationId xmlns:a16="http://schemas.microsoft.com/office/drawing/2014/main" id="{3194C426-3134-4553-B71F-F636707BD72F}"/>
              </a:ext>
            </a:extLst>
          </p:cNvPr>
          <p:cNvSpPr/>
          <p:nvPr/>
        </p:nvSpPr>
        <p:spPr>
          <a:xfrm>
            <a:off x="8121391" y="4826191"/>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553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ppt_w/2"/>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ppt_w</p:attrName>
                                        </p:attrNameLst>
                                      </p:cBhvr>
                                      <p:tavLst>
                                        <p:tav tm="0">
                                          <p:val>
                                            <p:fltVal val="0"/>
                                          </p:val>
                                        </p:tav>
                                        <p:tav tm="100000">
                                          <p:val>
                                            <p:strVal val="#ppt_w"/>
                                          </p:val>
                                        </p:tav>
                                      </p:tavLst>
                                    </p:anim>
                                    <p:anim calcmode="lin" valueType="num">
                                      <p:cBhvr>
                                        <p:cTn id="10" dur="500" fill="hold"/>
                                        <p:tgtEl>
                                          <p:spTgt spid="16"/>
                                        </p:tgtEl>
                                        <p:attrNameLst>
                                          <p:attrName>ppt_h</p:attrName>
                                        </p:attrNameLst>
                                      </p:cBhvr>
                                      <p:tavLst>
                                        <p:tav tm="0">
                                          <p:val>
                                            <p:strVal val="#ppt_h"/>
                                          </p:val>
                                        </p:tav>
                                        <p:tav tm="100000">
                                          <p:val>
                                            <p:strVal val="#ppt_h"/>
                                          </p:val>
                                        </p:tav>
                                      </p:tavLst>
                                    </p:anim>
                                  </p:childTnLst>
                                </p:cTn>
                              </p:par>
                              <p:par>
                                <p:cTn id="11" presetID="17"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ppt_w/2"/>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7" presetClass="entr" presetSubtype="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ppt_x</p:attrName>
                                        </p:attrNameLst>
                                      </p:cBhvr>
                                      <p:tavLst>
                                        <p:tav tm="0">
                                          <p:val>
                                            <p:strVal val="#ppt_x"/>
                                          </p:val>
                                        </p:tav>
                                        <p:tav tm="100000">
                                          <p:val>
                                            <p:strVal val="#ppt_x"/>
                                          </p:val>
                                        </p:tav>
                                      </p:tavLst>
                                    </p:anim>
                                    <p:anim calcmode="lin" valueType="num">
                                      <p:cBhvr>
                                        <p:cTn id="28" dur="500" fill="hold"/>
                                        <p:tgtEl>
                                          <p:spTgt spid="13"/>
                                        </p:tgtEl>
                                        <p:attrNameLst>
                                          <p:attrName>ppt_y</p:attrName>
                                        </p:attrNameLst>
                                      </p:cBhvr>
                                      <p:tavLst>
                                        <p:tav tm="0">
                                          <p:val>
                                            <p:strVal val="#ppt_y-#ppt_h/2"/>
                                          </p:val>
                                        </p:tav>
                                        <p:tav tm="100000">
                                          <p:val>
                                            <p:strVal val="#ppt_y"/>
                                          </p:val>
                                        </p:tav>
                                      </p:tavLst>
                                    </p:anim>
                                    <p:anim calcmode="lin" valueType="num">
                                      <p:cBhvr>
                                        <p:cTn id="29" dur="500" fill="hold"/>
                                        <p:tgtEl>
                                          <p:spTgt spid="13"/>
                                        </p:tgtEl>
                                        <p:attrNameLst>
                                          <p:attrName>ppt_w</p:attrName>
                                        </p:attrNameLst>
                                      </p:cBhvr>
                                      <p:tavLst>
                                        <p:tav tm="0">
                                          <p:val>
                                            <p:strVal val="#ppt_w"/>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childTnLst>
                                </p:cTn>
                              </p:par>
                              <p:par>
                                <p:cTn id="31" presetID="17" presetClass="entr" presetSubtype="1"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ppt_x</p:attrName>
                                        </p:attrNameLst>
                                      </p:cBhvr>
                                      <p:tavLst>
                                        <p:tav tm="0">
                                          <p:val>
                                            <p:strVal val="#ppt_x"/>
                                          </p:val>
                                        </p:tav>
                                        <p:tav tm="100000">
                                          <p:val>
                                            <p:strVal val="#ppt_x"/>
                                          </p:val>
                                        </p:tav>
                                      </p:tavLst>
                                    </p:anim>
                                    <p:anim calcmode="lin" valueType="num">
                                      <p:cBhvr>
                                        <p:cTn id="34" dur="500" fill="hold"/>
                                        <p:tgtEl>
                                          <p:spTgt spid="41"/>
                                        </p:tgtEl>
                                        <p:attrNameLst>
                                          <p:attrName>ppt_y</p:attrName>
                                        </p:attrNameLst>
                                      </p:cBhvr>
                                      <p:tavLst>
                                        <p:tav tm="0">
                                          <p:val>
                                            <p:strVal val="#ppt_y-#ppt_h/2"/>
                                          </p:val>
                                        </p:tav>
                                        <p:tav tm="100000">
                                          <p:val>
                                            <p:strVal val="#ppt_y"/>
                                          </p:val>
                                        </p:tav>
                                      </p:tavLst>
                                    </p:anim>
                                    <p:anim calcmode="lin" valueType="num">
                                      <p:cBhvr>
                                        <p:cTn id="35" dur="500" fill="hold"/>
                                        <p:tgtEl>
                                          <p:spTgt spid="41"/>
                                        </p:tgtEl>
                                        <p:attrNameLst>
                                          <p:attrName>ppt_w</p:attrName>
                                        </p:attrNameLst>
                                      </p:cBhvr>
                                      <p:tavLst>
                                        <p:tav tm="0">
                                          <p:val>
                                            <p:strVal val="#ppt_w"/>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childTnLst>
                                </p:cTn>
                              </p:par>
                            </p:childTnLst>
                          </p:cTn>
                        </p:par>
                        <p:par>
                          <p:cTn id="37" fill="hold">
                            <p:stCondLst>
                              <p:cond delay="500"/>
                            </p:stCondLst>
                            <p:childTnLst>
                              <p:par>
                                <p:cTn id="38" presetID="1" presetClass="entr" presetSubtype="0"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nodeType="click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1000" fill="hold"/>
                                        <p:tgtEl>
                                          <p:spTgt spid="33"/>
                                        </p:tgtEl>
                                        <p:attrNameLst>
                                          <p:attrName>ppt_w</p:attrName>
                                        </p:attrNameLst>
                                      </p:cBhvr>
                                      <p:tavLst>
                                        <p:tav tm="0">
                                          <p:val>
                                            <p:strVal val="#ppt_w*0.70"/>
                                          </p:val>
                                        </p:tav>
                                        <p:tav tm="100000">
                                          <p:val>
                                            <p:strVal val="#ppt_w"/>
                                          </p:val>
                                        </p:tav>
                                      </p:tavLst>
                                    </p:anim>
                                    <p:anim calcmode="lin" valueType="num">
                                      <p:cBhvr>
                                        <p:cTn id="49" dur="1000" fill="hold"/>
                                        <p:tgtEl>
                                          <p:spTgt spid="33"/>
                                        </p:tgtEl>
                                        <p:attrNameLst>
                                          <p:attrName>ppt_h</p:attrName>
                                        </p:attrNameLst>
                                      </p:cBhvr>
                                      <p:tavLst>
                                        <p:tav tm="0">
                                          <p:val>
                                            <p:strVal val="#ppt_h"/>
                                          </p:val>
                                        </p:tav>
                                        <p:tav tm="100000">
                                          <p:val>
                                            <p:strVal val="#ppt_h"/>
                                          </p:val>
                                        </p:tav>
                                      </p:tavLst>
                                    </p:anim>
                                    <p:animEffect transition="in" filter="fade">
                                      <p:cBhvr>
                                        <p:cTn id="50" dur="1000"/>
                                        <p:tgtEl>
                                          <p:spTgt spid="33"/>
                                        </p:tgtEl>
                                      </p:cBhvr>
                                    </p:animEffect>
                                  </p:childTnLst>
                                </p:cTn>
                              </p:par>
                              <p:par>
                                <p:cTn id="51" presetID="55"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1000" fill="hold"/>
                                        <p:tgtEl>
                                          <p:spTgt spid="39"/>
                                        </p:tgtEl>
                                        <p:attrNameLst>
                                          <p:attrName>ppt_w</p:attrName>
                                        </p:attrNameLst>
                                      </p:cBhvr>
                                      <p:tavLst>
                                        <p:tav tm="0">
                                          <p:val>
                                            <p:strVal val="#ppt_w*0.70"/>
                                          </p:val>
                                        </p:tav>
                                        <p:tav tm="100000">
                                          <p:val>
                                            <p:strVal val="#ppt_w"/>
                                          </p:val>
                                        </p:tav>
                                      </p:tavLst>
                                    </p:anim>
                                    <p:anim calcmode="lin" valueType="num">
                                      <p:cBhvr>
                                        <p:cTn id="54" dur="1000" fill="hold"/>
                                        <p:tgtEl>
                                          <p:spTgt spid="39"/>
                                        </p:tgtEl>
                                        <p:attrNameLst>
                                          <p:attrName>ppt_h</p:attrName>
                                        </p:attrNameLst>
                                      </p:cBhvr>
                                      <p:tavLst>
                                        <p:tav tm="0">
                                          <p:val>
                                            <p:strVal val="#ppt_h"/>
                                          </p:val>
                                        </p:tav>
                                        <p:tav tm="100000">
                                          <p:val>
                                            <p:strVal val="#ppt_h"/>
                                          </p:val>
                                        </p:tav>
                                      </p:tavLst>
                                    </p:anim>
                                    <p:animEffect transition="in" filter="fade">
                                      <p:cBhvr>
                                        <p:cTn id="55" dur="1000"/>
                                        <p:tgtEl>
                                          <p:spTgt spid="39"/>
                                        </p:tgtEl>
                                      </p:cBhvr>
                                    </p:animEffect>
                                  </p:childTnLst>
                                </p:cTn>
                              </p:par>
                              <p:par>
                                <p:cTn id="56" presetID="5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p:cTn id="58" dur="1000" fill="hold"/>
                                        <p:tgtEl>
                                          <p:spTgt spid="32"/>
                                        </p:tgtEl>
                                        <p:attrNameLst>
                                          <p:attrName>ppt_w</p:attrName>
                                        </p:attrNameLst>
                                      </p:cBhvr>
                                      <p:tavLst>
                                        <p:tav tm="0">
                                          <p:val>
                                            <p:strVal val="#ppt_w*0.70"/>
                                          </p:val>
                                        </p:tav>
                                        <p:tav tm="100000">
                                          <p:val>
                                            <p:strVal val="#ppt_w"/>
                                          </p:val>
                                        </p:tav>
                                      </p:tavLst>
                                    </p:anim>
                                    <p:anim calcmode="lin" valueType="num">
                                      <p:cBhvr>
                                        <p:cTn id="59" dur="1000" fill="hold"/>
                                        <p:tgtEl>
                                          <p:spTgt spid="32"/>
                                        </p:tgtEl>
                                        <p:attrNameLst>
                                          <p:attrName>ppt_h</p:attrName>
                                        </p:attrNameLst>
                                      </p:cBhvr>
                                      <p:tavLst>
                                        <p:tav tm="0">
                                          <p:val>
                                            <p:strVal val="#ppt_h"/>
                                          </p:val>
                                        </p:tav>
                                        <p:tav tm="100000">
                                          <p:val>
                                            <p:strVal val="#ppt_h"/>
                                          </p:val>
                                        </p:tav>
                                      </p:tavLst>
                                    </p:anim>
                                    <p:animEffect transition="in" filter="fade">
                                      <p:cBhvr>
                                        <p:cTn id="60" dur="1000"/>
                                        <p:tgtEl>
                                          <p:spTgt spid="32"/>
                                        </p:tgtEl>
                                      </p:cBhvr>
                                    </p:animEffect>
                                  </p:childTnLst>
                                </p:cTn>
                              </p:par>
                              <p:par>
                                <p:cTn id="61" presetID="55"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1000" fill="hold"/>
                                        <p:tgtEl>
                                          <p:spTgt spid="38"/>
                                        </p:tgtEl>
                                        <p:attrNameLst>
                                          <p:attrName>ppt_w</p:attrName>
                                        </p:attrNameLst>
                                      </p:cBhvr>
                                      <p:tavLst>
                                        <p:tav tm="0">
                                          <p:val>
                                            <p:strVal val="#ppt_w*0.70"/>
                                          </p:val>
                                        </p:tav>
                                        <p:tav tm="100000">
                                          <p:val>
                                            <p:strVal val="#ppt_w"/>
                                          </p:val>
                                        </p:tav>
                                      </p:tavLst>
                                    </p:anim>
                                    <p:anim calcmode="lin" valueType="num">
                                      <p:cBhvr>
                                        <p:cTn id="64" dur="1000" fill="hold"/>
                                        <p:tgtEl>
                                          <p:spTgt spid="38"/>
                                        </p:tgtEl>
                                        <p:attrNameLst>
                                          <p:attrName>ppt_h</p:attrName>
                                        </p:attrNameLst>
                                      </p:cBhvr>
                                      <p:tavLst>
                                        <p:tav tm="0">
                                          <p:val>
                                            <p:strVal val="#ppt_h"/>
                                          </p:val>
                                        </p:tav>
                                        <p:tav tm="100000">
                                          <p:val>
                                            <p:strVal val="#ppt_h"/>
                                          </p:val>
                                        </p:tav>
                                      </p:tavLst>
                                    </p:anim>
                                    <p:animEffect transition="in" filter="fade">
                                      <p:cBhvr>
                                        <p:cTn id="65" dur="1000"/>
                                        <p:tgtEl>
                                          <p:spTgt spid="38"/>
                                        </p:tgtEl>
                                      </p:cBhvr>
                                    </p:animEffect>
                                  </p:childTnLst>
                                </p:cTn>
                              </p:par>
                              <p:par>
                                <p:cTn id="66" presetID="55" presetClass="entr" presetSubtype="0" fill="hold" nodeType="with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1000" fill="hold"/>
                                        <p:tgtEl>
                                          <p:spTgt spid="25"/>
                                        </p:tgtEl>
                                        <p:attrNameLst>
                                          <p:attrName>ppt_w</p:attrName>
                                        </p:attrNameLst>
                                      </p:cBhvr>
                                      <p:tavLst>
                                        <p:tav tm="0">
                                          <p:val>
                                            <p:strVal val="#ppt_w*0.70"/>
                                          </p:val>
                                        </p:tav>
                                        <p:tav tm="100000">
                                          <p:val>
                                            <p:strVal val="#ppt_w"/>
                                          </p:val>
                                        </p:tav>
                                      </p:tavLst>
                                    </p:anim>
                                    <p:anim calcmode="lin" valueType="num">
                                      <p:cBhvr>
                                        <p:cTn id="69" dur="1000" fill="hold"/>
                                        <p:tgtEl>
                                          <p:spTgt spid="25"/>
                                        </p:tgtEl>
                                        <p:attrNameLst>
                                          <p:attrName>ppt_h</p:attrName>
                                        </p:attrNameLst>
                                      </p:cBhvr>
                                      <p:tavLst>
                                        <p:tav tm="0">
                                          <p:val>
                                            <p:strVal val="#ppt_h"/>
                                          </p:val>
                                        </p:tav>
                                        <p:tav tm="100000">
                                          <p:val>
                                            <p:strVal val="#ppt_h"/>
                                          </p:val>
                                        </p:tav>
                                      </p:tavLst>
                                    </p:anim>
                                    <p:animEffect transition="in" filter="fade">
                                      <p:cBhvr>
                                        <p:cTn id="70" dur="1000"/>
                                        <p:tgtEl>
                                          <p:spTgt spid="25"/>
                                        </p:tgtEl>
                                      </p:cBhvr>
                                    </p:animEffect>
                                  </p:childTnLst>
                                </p:cTn>
                              </p:par>
                              <p:par>
                                <p:cTn id="71" presetID="55"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1000" fill="hold"/>
                                        <p:tgtEl>
                                          <p:spTgt spid="37"/>
                                        </p:tgtEl>
                                        <p:attrNameLst>
                                          <p:attrName>ppt_w</p:attrName>
                                        </p:attrNameLst>
                                      </p:cBhvr>
                                      <p:tavLst>
                                        <p:tav tm="0">
                                          <p:val>
                                            <p:strVal val="#ppt_w*0.70"/>
                                          </p:val>
                                        </p:tav>
                                        <p:tav tm="100000">
                                          <p:val>
                                            <p:strVal val="#ppt_w"/>
                                          </p:val>
                                        </p:tav>
                                      </p:tavLst>
                                    </p:anim>
                                    <p:anim calcmode="lin" valueType="num">
                                      <p:cBhvr>
                                        <p:cTn id="74" dur="1000" fill="hold"/>
                                        <p:tgtEl>
                                          <p:spTgt spid="37"/>
                                        </p:tgtEl>
                                        <p:attrNameLst>
                                          <p:attrName>ppt_h</p:attrName>
                                        </p:attrNameLst>
                                      </p:cBhvr>
                                      <p:tavLst>
                                        <p:tav tm="0">
                                          <p:val>
                                            <p:strVal val="#ppt_h"/>
                                          </p:val>
                                        </p:tav>
                                        <p:tav tm="100000">
                                          <p:val>
                                            <p:strVal val="#ppt_h"/>
                                          </p:val>
                                        </p:tav>
                                      </p:tavLst>
                                    </p:anim>
                                    <p:animEffect transition="in" filter="fade">
                                      <p:cBhvr>
                                        <p:cTn id="75" dur="1000"/>
                                        <p:tgtEl>
                                          <p:spTgt spid="37"/>
                                        </p:tgtEl>
                                      </p:cBhvr>
                                    </p:animEffect>
                                  </p:childTnLst>
                                </p:cTn>
                              </p:par>
                            </p:childTnLst>
                          </p:cTn>
                        </p:par>
                        <p:par>
                          <p:cTn id="76" fill="hold">
                            <p:stCondLst>
                              <p:cond delay="1000"/>
                            </p:stCondLst>
                            <p:childTnLst>
                              <p:par>
                                <p:cTn id="77" presetID="1"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209681-AB92-402F-AE57-652C2465A5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493475" y="469831"/>
            <a:ext cx="702275" cy="891123"/>
          </a:xfrm>
          <a:prstGeom prst="rect">
            <a:avLst/>
          </a:prstGeom>
        </p:spPr>
      </p:pic>
      <p:pic>
        <p:nvPicPr>
          <p:cNvPr id="6" name="Picture 5">
            <a:extLst>
              <a:ext uri="{FF2B5EF4-FFF2-40B4-BE49-F238E27FC236}">
                <a16:creationId xmlns:a16="http://schemas.microsoft.com/office/drawing/2014/main" id="{A29649FC-19E6-4F75-A760-BAD9E5107C1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14143" y="2884198"/>
            <a:ext cx="3776197" cy="4178935"/>
          </a:xfrm>
          <a:prstGeom prst="rect">
            <a:avLst/>
          </a:prstGeom>
        </p:spPr>
      </p:pic>
      <p:grpSp>
        <p:nvGrpSpPr>
          <p:cNvPr id="16" name="Group 15">
            <a:extLst>
              <a:ext uri="{FF2B5EF4-FFF2-40B4-BE49-F238E27FC236}">
                <a16:creationId xmlns:a16="http://schemas.microsoft.com/office/drawing/2014/main" id="{21F1ED0A-2E8F-45EF-8805-87517C0EB72E}"/>
              </a:ext>
            </a:extLst>
          </p:cNvPr>
          <p:cNvGrpSpPr/>
          <p:nvPr/>
        </p:nvGrpSpPr>
        <p:grpSpPr>
          <a:xfrm rot="1334165">
            <a:off x="7699654" y="1179163"/>
            <a:ext cx="760190" cy="787818"/>
            <a:chOff x="5686208" y="1677309"/>
            <a:chExt cx="1212684" cy="1095078"/>
          </a:xfrm>
        </p:grpSpPr>
        <p:sp>
          <p:nvSpPr>
            <p:cNvPr id="10" name="Vorm 29">
              <a:extLst>
                <a:ext uri="{FF2B5EF4-FFF2-40B4-BE49-F238E27FC236}">
                  <a16:creationId xmlns:a16="http://schemas.microsoft.com/office/drawing/2014/main" id="{DE7080F9-C051-4238-AC69-9CBBCCE1AA35}"/>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5" name="Vorm 29">
              <a:extLst>
                <a:ext uri="{FF2B5EF4-FFF2-40B4-BE49-F238E27FC236}">
                  <a16:creationId xmlns:a16="http://schemas.microsoft.com/office/drawing/2014/main" id="{72B88253-0619-4308-A1D9-84FAEA068C98}"/>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5" name="Picture 4">
            <a:extLst>
              <a:ext uri="{FF2B5EF4-FFF2-40B4-BE49-F238E27FC236}">
                <a16:creationId xmlns:a16="http://schemas.microsoft.com/office/drawing/2014/main" id="{89646248-3F33-4C09-9DAE-2FC36C2F287D}"/>
              </a:ext>
            </a:extLst>
          </p:cNvPr>
          <p:cNvPicPr>
            <a:picLocks noChangeAspect="1"/>
          </p:cNvPicPr>
          <p:nvPr/>
        </p:nvPicPr>
        <p:blipFill>
          <a:blip r:embed="rId4"/>
          <a:stretch>
            <a:fillRect/>
          </a:stretch>
        </p:blipFill>
        <p:spPr>
          <a:xfrm>
            <a:off x="8197593" y="1255329"/>
            <a:ext cx="487816" cy="487816"/>
          </a:xfrm>
          <a:prstGeom prst="rect">
            <a:avLst/>
          </a:prstGeom>
        </p:spPr>
      </p:pic>
      <p:grpSp>
        <p:nvGrpSpPr>
          <p:cNvPr id="13" name="Group 12">
            <a:extLst>
              <a:ext uri="{FF2B5EF4-FFF2-40B4-BE49-F238E27FC236}">
                <a16:creationId xmlns:a16="http://schemas.microsoft.com/office/drawing/2014/main" id="{40B8C0F5-52ED-4692-9772-177561A437A9}"/>
              </a:ext>
            </a:extLst>
          </p:cNvPr>
          <p:cNvGrpSpPr/>
          <p:nvPr/>
        </p:nvGrpSpPr>
        <p:grpSpPr>
          <a:xfrm rot="20776663">
            <a:off x="8494830" y="2170976"/>
            <a:ext cx="1243147" cy="775394"/>
            <a:chOff x="5686208" y="1677309"/>
            <a:chExt cx="1212684" cy="1095078"/>
          </a:xfrm>
        </p:grpSpPr>
        <p:sp>
          <p:nvSpPr>
            <p:cNvPr id="14" name="Vorm 29">
              <a:extLst>
                <a:ext uri="{FF2B5EF4-FFF2-40B4-BE49-F238E27FC236}">
                  <a16:creationId xmlns:a16="http://schemas.microsoft.com/office/drawing/2014/main" id="{04BDA43C-EFC7-442D-AF59-A65DB21273C6}"/>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7" name="Vorm 29">
              <a:extLst>
                <a:ext uri="{FF2B5EF4-FFF2-40B4-BE49-F238E27FC236}">
                  <a16:creationId xmlns:a16="http://schemas.microsoft.com/office/drawing/2014/main" id="{D3EC9610-234A-4833-B652-1A5DD92EAFCD}"/>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sp>
        <p:nvSpPr>
          <p:cNvPr id="21" name="Boog 24">
            <a:extLst>
              <a:ext uri="{FF2B5EF4-FFF2-40B4-BE49-F238E27FC236}">
                <a16:creationId xmlns:a16="http://schemas.microsoft.com/office/drawing/2014/main" id="{7B1C86CC-D015-4BE3-8B9C-0150DEC2F4EB}"/>
              </a:ext>
            </a:extLst>
          </p:cNvPr>
          <p:cNvSpPr/>
          <p:nvPr/>
        </p:nvSpPr>
        <p:spPr>
          <a:xfrm rot="4154614" flipH="1">
            <a:off x="4013523" y="-885423"/>
            <a:ext cx="2111519" cy="6928829"/>
          </a:xfrm>
          <a:prstGeom prst="arc">
            <a:avLst>
              <a:gd name="adj1" fmla="val 17816819"/>
              <a:gd name="adj2" fmla="val 4944281"/>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27" name="Boog 24">
            <a:extLst>
              <a:ext uri="{FF2B5EF4-FFF2-40B4-BE49-F238E27FC236}">
                <a16:creationId xmlns:a16="http://schemas.microsoft.com/office/drawing/2014/main" id="{2AC580B9-D7FB-44C4-BBCD-D97B1278ED33}"/>
              </a:ext>
            </a:extLst>
          </p:cNvPr>
          <p:cNvSpPr/>
          <p:nvPr/>
        </p:nvSpPr>
        <p:spPr>
          <a:xfrm rot="4854536" flipH="1">
            <a:off x="6082685" y="-1744366"/>
            <a:ext cx="2171564" cy="9853440"/>
          </a:xfrm>
          <a:prstGeom prst="arc">
            <a:avLst>
              <a:gd name="adj1" fmla="val 19691013"/>
              <a:gd name="adj2" fmla="val 5210648"/>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30" name="Boog 24">
            <a:extLst>
              <a:ext uri="{FF2B5EF4-FFF2-40B4-BE49-F238E27FC236}">
                <a16:creationId xmlns:a16="http://schemas.microsoft.com/office/drawing/2014/main" id="{71FD6FE6-3454-4B4E-BEE0-91281A072D51}"/>
              </a:ext>
            </a:extLst>
          </p:cNvPr>
          <p:cNvSpPr/>
          <p:nvPr/>
        </p:nvSpPr>
        <p:spPr>
          <a:xfrm rot="15394093" flipH="1" flipV="1">
            <a:off x="5400230" y="-264819"/>
            <a:ext cx="2783698" cy="8773923"/>
          </a:xfrm>
          <a:prstGeom prst="arc">
            <a:avLst>
              <a:gd name="adj1" fmla="val 19691013"/>
              <a:gd name="adj2" fmla="val 5256830"/>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grpSp>
        <p:nvGrpSpPr>
          <p:cNvPr id="8" name="Group 7">
            <a:extLst>
              <a:ext uri="{FF2B5EF4-FFF2-40B4-BE49-F238E27FC236}">
                <a16:creationId xmlns:a16="http://schemas.microsoft.com/office/drawing/2014/main" id="{AA667C67-3169-4593-85A1-A3B7910507A4}"/>
              </a:ext>
            </a:extLst>
          </p:cNvPr>
          <p:cNvGrpSpPr/>
          <p:nvPr/>
        </p:nvGrpSpPr>
        <p:grpSpPr>
          <a:xfrm>
            <a:off x="7589130" y="1783016"/>
            <a:ext cx="1012519" cy="934135"/>
            <a:chOff x="10059997" y="1756519"/>
            <a:chExt cx="1012519" cy="934135"/>
          </a:xfrm>
        </p:grpSpPr>
        <p:pic>
          <p:nvPicPr>
            <p:cNvPr id="7" name="Picture 6">
              <a:extLst>
                <a:ext uri="{FF2B5EF4-FFF2-40B4-BE49-F238E27FC236}">
                  <a16:creationId xmlns:a16="http://schemas.microsoft.com/office/drawing/2014/main" id="{EFB8F03A-FAA4-4150-A5C5-84A9F9F09637}"/>
                </a:ext>
              </a:extLst>
            </p:cNvPr>
            <p:cNvPicPr>
              <a:picLocks noChangeAspect="1"/>
            </p:cNvPicPr>
            <p:nvPr/>
          </p:nvPicPr>
          <p:blipFill>
            <a:blip r:embed="rId5"/>
            <a:stretch>
              <a:fillRect/>
            </a:stretch>
          </p:blipFill>
          <p:spPr>
            <a:xfrm>
              <a:off x="10059997" y="1998333"/>
              <a:ext cx="750466" cy="692321"/>
            </a:xfrm>
            <a:prstGeom prst="rect">
              <a:avLst/>
            </a:prstGeom>
          </p:spPr>
        </p:pic>
        <p:sp>
          <p:nvSpPr>
            <p:cNvPr id="35" name="TextBox 34">
              <a:extLst>
                <a:ext uri="{FF2B5EF4-FFF2-40B4-BE49-F238E27FC236}">
                  <a16:creationId xmlns:a16="http://schemas.microsoft.com/office/drawing/2014/main" id="{0EE99B07-14E1-4925-A875-83D5D881312B}"/>
                </a:ext>
              </a:extLst>
            </p:cNvPr>
            <p:cNvSpPr txBox="1"/>
            <p:nvPr/>
          </p:nvSpPr>
          <p:spPr>
            <a:xfrm flipH="1">
              <a:off x="10159520" y="1756519"/>
              <a:ext cx="912996" cy="307777"/>
            </a:xfrm>
            <a:prstGeom prst="rect">
              <a:avLst/>
            </a:prstGeom>
            <a:noFill/>
          </p:spPr>
          <p:txBody>
            <a:bodyPr wrap="square" rtlCol="0">
              <a:spAutoFit/>
            </a:bodyPr>
            <a:lstStyle/>
            <a:p>
              <a:r>
                <a:rPr lang="en-US" sz="1400" dirty="0">
                  <a:latin typeface="Segoe Print" panose="02000600000000000000" pitchFamily="2" charset="0"/>
                </a:rPr>
                <a:t>NGO</a:t>
              </a:r>
            </a:p>
          </p:txBody>
        </p:sp>
      </p:grpSp>
      <p:grpSp>
        <p:nvGrpSpPr>
          <p:cNvPr id="11" name="Group 10">
            <a:extLst>
              <a:ext uri="{FF2B5EF4-FFF2-40B4-BE49-F238E27FC236}">
                <a16:creationId xmlns:a16="http://schemas.microsoft.com/office/drawing/2014/main" id="{2632B5E9-A838-4CAB-A035-C52EEE4520EF}"/>
              </a:ext>
            </a:extLst>
          </p:cNvPr>
          <p:cNvGrpSpPr/>
          <p:nvPr/>
        </p:nvGrpSpPr>
        <p:grpSpPr>
          <a:xfrm>
            <a:off x="8531832" y="3947596"/>
            <a:ext cx="914383" cy="944511"/>
            <a:chOff x="8239551" y="3459377"/>
            <a:chExt cx="914383" cy="944511"/>
          </a:xfrm>
        </p:grpSpPr>
        <p:grpSp>
          <p:nvGrpSpPr>
            <p:cNvPr id="23" name="Group 22">
              <a:extLst>
                <a:ext uri="{FF2B5EF4-FFF2-40B4-BE49-F238E27FC236}">
                  <a16:creationId xmlns:a16="http://schemas.microsoft.com/office/drawing/2014/main" id="{00A32C52-12DF-42B8-9934-ECA875989F19}"/>
                </a:ext>
              </a:extLst>
            </p:cNvPr>
            <p:cNvGrpSpPr/>
            <p:nvPr/>
          </p:nvGrpSpPr>
          <p:grpSpPr>
            <a:xfrm>
              <a:off x="8239551" y="3728823"/>
              <a:ext cx="683710" cy="675065"/>
              <a:chOff x="7884888" y="3582138"/>
              <a:chExt cx="970428" cy="1124495"/>
            </a:xfrm>
          </p:grpSpPr>
          <p:pic>
            <p:nvPicPr>
              <p:cNvPr id="9" name="Picture 8">
                <a:extLst>
                  <a:ext uri="{FF2B5EF4-FFF2-40B4-BE49-F238E27FC236}">
                    <a16:creationId xmlns:a16="http://schemas.microsoft.com/office/drawing/2014/main" id="{958E40FE-701D-4B61-AC14-F8A984F258D7}"/>
                  </a:ext>
                </a:extLst>
              </p:cNvPr>
              <p:cNvPicPr>
                <a:picLocks noChangeAspect="1"/>
              </p:cNvPicPr>
              <p:nvPr/>
            </p:nvPicPr>
            <p:blipFill>
              <a:blip r:embed="rId6"/>
              <a:stretch>
                <a:fillRect/>
              </a:stretch>
            </p:blipFill>
            <p:spPr>
              <a:xfrm>
                <a:off x="7884888" y="3582138"/>
                <a:ext cx="970428" cy="1124495"/>
              </a:xfrm>
              <a:prstGeom prst="rect">
                <a:avLst/>
              </a:prstGeom>
            </p:spPr>
          </p:pic>
          <p:sp>
            <p:nvSpPr>
              <p:cNvPr id="22" name="Rectangle 21">
                <a:extLst>
                  <a:ext uri="{FF2B5EF4-FFF2-40B4-BE49-F238E27FC236}">
                    <a16:creationId xmlns:a16="http://schemas.microsoft.com/office/drawing/2014/main" id="{90EFF089-762A-4B9D-9781-9A389AB45AAF}"/>
                  </a:ext>
                </a:extLst>
              </p:cNvPr>
              <p:cNvSpPr/>
              <p:nvPr/>
            </p:nvSpPr>
            <p:spPr>
              <a:xfrm>
                <a:off x="8006715" y="4192905"/>
                <a:ext cx="180976" cy="285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a:extLst>
                <a:ext uri="{FF2B5EF4-FFF2-40B4-BE49-F238E27FC236}">
                  <a16:creationId xmlns:a16="http://schemas.microsoft.com/office/drawing/2014/main" id="{8B171476-EE64-463D-B815-BA672A62468B}"/>
                </a:ext>
              </a:extLst>
            </p:cNvPr>
            <p:cNvSpPr txBox="1"/>
            <p:nvPr/>
          </p:nvSpPr>
          <p:spPr>
            <a:xfrm flipH="1">
              <a:off x="8240938" y="3459377"/>
              <a:ext cx="912996" cy="307777"/>
            </a:xfrm>
            <a:prstGeom prst="rect">
              <a:avLst/>
            </a:prstGeom>
            <a:noFill/>
          </p:spPr>
          <p:txBody>
            <a:bodyPr wrap="square" rtlCol="0">
              <a:spAutoFit/>
            </a:bodyPr>
            <a:lstStyle/>
            <a:p>
              <a:r>
                <a:rPr lang="en-US" sz="1400" dirty="0">
                  <a:latin typeface="Segoe Print" panose="02000600000000000000" pitchFamily="2" charset="0"/>
                </a:rPr>
                <a:t>NGO</a:t>
              </a:r>
            </a:p>
          </p:txBody>
        </p:sp>
      </p:grpSp>
      <p:sp>
        <p:nvSpPr>
          <p:cNvPr id="37" name="TextBox 36">
            <a:extLst>
              <a:ext uri="{FF2B5EF4-FFF2-40B4-BE49-F238E27FC236}">
                <a16:creationId xmlns:a16="http://schemas.microsoft.com/office/drawing/2014/main" id="{856376C5-A122-4FEE-861D-794A9CF52384}"/>
              </a:ext>
            </a:extLst>
          </p:cNvPr>
          <p:cNvSpPr txBox="1"/>
          <p:nvPr/>
        </p:nvSpPr>
        <p:spPr>
          <a:xfrm rot="19870818" flipH="1">
            <a:off x="3416366" y="1623354"/>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38" name="TextBox 37">
            <a:extLst>
              <a:ext uri="{FF2B5EF4-FFF2-40B4-BE49-F238E27FC236}">
                <a16:creationId xmlns:a16="http://schemas.microsoft.com/office/drawing/2014/main" id="{640A7D7F-3C9A-4EC5-94B1-201012424F18}"/>
              </a:ext>
            </a:extLst>
          </p:cNvPr>
          <p:cNvSpPr txBox="1"/>
          <p:nvPr/>
        </p:nvSpPr>
        <p:spPr>
          <a:xfrm rot="20688340" flipH="1">
            <a:off x="4268776" y="2351278"/>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39" name="TextBox 38">
            <a:extLst>
              <a:ext uri="{FF2B5EF4-FFF2-40B4-BE49-F238E27FC236}">
                <a16:creationId xmlns:a16="http://schemas.microsoft.com/office/drawing/2014/main" id="{34738A88-7BAD-48FF-B10C-F394D4987A47}"/>
              </a:ext>
            </a:extLst>
          </p:cNvPr>
          <p:cNvSpPr txBox="1"/>
          <p:nvPr/>
        </p:nvSpPr>
        <p:spPr>
          <a:xfrm rot="21322067" flipH="1">
            <a:off x="4488320" y="5480228"/>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grpSp>
        <p:nvGrpSpPr>
          <p:cNvPr id="3" name="Group 2">
            <a:extLst>
              <a:ext uri="{FF2B5EF4-FFF2-40B4-BE49-F238E27FC236}">
                <a16:creationId xmlns:a16="http://schemas.microsoft.com/office/drawing/2014/main" id="{E746E526-DCBC-4724-8291-37C9992CDBCB}"/>
              </a:ext>
            </a:extLst>
          </p:cNvPr>
          <p:cNvGrpSpPr/>
          <p:nvPr/>
        </p:nvGrpSpPr>
        <p:grpSpPr>
          <a:xfrm>
            <a:off x="7023497" y="325023"/>
            <a:ext cx="1095916" cy="961925"/>
            <a:chOff x="6974196" y="557510"/>
            <a:chExt cx="1095916" cy="961925"/>
          </a:xfrm>
        </p:grpSpPr>
        <p:sp>
          <p:nvSpPr>
            <p:cNvPr id="34" name="TextBox 33">
              <a:extLst>
                <a:ext uri="{FF2B5EF4-FFF2-40B4-BE49-F238E27FC236}">
                  <a16:creationId xmlns:a16="http://schemas.microsoft.com/office/drawing/2014/main" id="{7BA1F545-B56E-45EC-AB44-C490C1718C44}"/>
                </a:ext>
              </a:extLst>
            </p:cNvPr>
            <p:cNvSpPr txBox="1"/>
            <p:nvPr/>
          </p:nvSpPr>
          <p:spPr>
            <a:xfrm flipH="1">
              <a:off x="6974196" y="557510"/>
              <a:ext cx="1095916" cy="307777"/>
            </a:xfrm>
            <a:prstGeom prst="rect">
              <a:avLst/>
            </a:prstGeom>
            <a:noFill/>
          </p:spPr>
          <p:txBody>
            <a:bodyPr wrap="square" rtlCol="0">
              <a:spAutoFit/>
            </a:bodyPr>
            <a:lstStyle/>
            <a:p>
              <a:r>
                <a:rPr lang="en-US" sz="1400" dirty="0">
                  <a:latin typeface="Segoe Print" panose="02000600000000000000" pitchFamily="2" charset="0"/>
                </a:rPr>
                <a:t>NL MFA</a:t>
              </a:r>
            </a:p>
          </p:txBody>
        </p:sp>
        <p:pic>
          <p:nvPicPr>
            <p:cNvPr id="40" name="Picture 39">
              <a:extLst>
                <a:ext uri="{FF2B5EF4-FFF2-40B4-BE49-F238E27FC236}">
                  <a16:creationId xmlns:a16="http://schemas.microsoft.com/office/drawing/2014/main" id="{08D3EF1B-A875-467C-AB9F-5EC4985D09AD}"/>
                </a:ext>
              </a:extLst>
            </p:cNvPr>
            <p:cNvPicPr>
              <a:picLocks noChangeAspect="1"/>
            </p:cNvPicPr>
            <p:nvPr/>
          </p:nvPicPr>
          <p:blipFill>
            <a:blip r:embed="rId7"/>
            <a:stretch>
              <a:fillRect/>
            </a:stretch>
          </p:blipFill>
          <p:spPr>
            <a:xfrm>
              <a:off x="7046712" y="773088"/>
              <a:ext cx="844323" cy="746347"/>
            </a:xfrm>
            <a:prstGeom prst="rect">
              <a:avLst/>
            </a:prstGeom>
          </p:spPr>
        </p:pic>
      </p:grpSp>
      <p:pic>
        <p:nvPicPr>
          <p:cNvPr id="41" name="Picture 40">
            <a:extLst>
              <a:ext uri="{FF2B5EF4-FFF2-40B4-BE49-F238E27FC236}">
                <a16:creationId xmlns:a16="http://schemas.microsoft.com/office/drawing/2014/main" id="{E92E6BFB-4778-4133-B88A-79CDDA6CB7FF}"/>
              </a:ext>
            </a:extLst>
          </p:cNvPr>
          <p:cNvPicPr>
            <a:picLocks noChangeAspect="1"/>
          </p:cNvPicPr>
          <p:nvPr/>
        </p:nvPicPr>
        <p:blipFill>
          <a:blip r:embed="rId4"/>
          <a:stretch>
            <a:fillRect/>
          </a:stretch>
        </p:blipFill>
        <p:spPr>
          <a:xfrm>
            <a:off x="9087041" y="1900396"/>
            <a:ext cx="487816" cy="487816"/>
          </a:xfrm>
          <a:prstGeom prst="rect">
            <a:avLst/>
          </a:prstGeom>
        </p:spPr>
      </p:pic>
      <p:grpSp>
        <p:nvGrpSpPr>
          <p:cNvPr id="48" name="Group 47">
            <a:extLst>
              <a:ext uri="{FF2B5EF4-FFF2-40B4-BE49-F238E27FC236}">
                <a16:creationId xmlns:a16="http://schemas.microsoft.com/office/drawing/2014/main" id="{F638E0F6-0F84-48F9-84E0-9FB4286E2A51}"/>
              </a:ext>
            </a:extLst>
          </p:cNvPr>
          <p:cNvGrpSpPr/>
          <p:nvPr/>
        </p:nvGrpSpPr>
        <p:grpSpPr>
          <a:xfrm>
            <a:off x="459026" y="3522131"/>
            <a:ext cx="2149509" cy="1692548"/>
            <a:chOff x="268938" y="1938100"/>
            <a:chExt cx="3676772" cy="3113144"/>
          </a:xfrm>
        </p:grpSpPr>
        <p:grpSp>
          <p:nvGrpSpPr>
            <p:cNvPr id="47" name="Group 46">
              <a:extLst>
                <a:ext uri="{FF2B5EF4-FFF2-40B4-BE49-F238E27FC236}">
                  <a16:creationId xmlns:a16="http://schemas.microsoft.com/office/drawing/2014/main" id="{54290D6D-1049-4178-A126-7A49F9DE15B2}"/>
                </a:ext>
              </a:extLst>
            </p:cNvPr>
            <p:cNvGrpSpPr/>
            <p:nvPr/>
          </p:nvGrpSpPr>
          <p:grpSpPr>
            <a:xfrm>
              <a:off x="268938" y="1938100"/>
              <a:ext cx="1880122" cy="2192192"/>
              <a:chOff x="802338" y="2090500"/>
              <a:chExt cx="1880122" cy="2192192"/>
            </a:xfrm>
          </p:grpSpPr>
          <p:pic>
            <p:nvPicPr>
              <p:cNvPr id="45" name="Picture 44">
                <a:extLst>
                  <a:ext uri="{FF2B5EF4-FFF2-40B4-BE49-F238E27FC236}">
                    <a16:creationId xmlns:a16="http://schemas.microsoft.com/office/drawing/2014/main" id="{2187B988-2C02-41E1-A096-6329E5D0371A}"/>
                  </a:ext>
                </a:extLst>
              </p:cNvPr>
              <p:cNvPicPr>
                <a:picLocks noChangeAspect="1"/>
              </p:cNvPicPr>
              <p:nvPr/>
            </p:nvPicPr>
            <p:blipFill>
              <a:blip r:embed="rId8"/>
              <a:stretch>
                <a:fillRect/>
              </a:stretch>
            </p:blipFill>
            <p:spPr>
              <a:xfrm rot="21223085">
                <a:off x="802338" y="2090500"/>
                <a:ext cx="1880122" cy="2192192"/>
              </a:xfrm>
              <a:prstGeom prst="rect">
                <a:avLst/>
              </a:prstGeom>
            </p:spPr>
          </p:pic>
          <p:pic>
            <p:nvPicPr>
              <p:cNvPr id="19" name="Picture 18">
                <a:extLst>
                  <a:ext uri="{FF2B5EF4-FFF2-40B4-BE49-F238E27FC236}">
                    <a16:creationId xmlns:a16="http://schemas.microsoft.com/office/drawing/2014/main" id="{9FAF5C01-6328-4E88-BB68-7E8BDB808A1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 r="61429"/>
              <a:stretch/>
            </p:blipFill>
            <p:spPr>
              <a:xfrm rot="21214652">
                <a:off x="1031207" y="2246785"/>
                <a:ext cx="1408431" cy="869485"/>
              </a:xfrm>
              <a:prstGeom prst="rect">
                <a:avLst/>
              </a:prstGeom>
            </p:spPr>
          </p:pic>
        </p:grpSp>
        <p:pic>
          <p:nvPicPr>
            <p:cNvPr id="42" name="Picture 41">
              <a:extLst>
                <a:ext uri="{FF2B5EF4-FFF2-40B4-BE49-F238E27FC236}">
                  <a16:creationId xmlns:a16="http://schemas.microsoft.com/office/drawing/2014/main" id="{46A20FA6-93C8-49C6-82F5-A0BC35B1714D}"/>
                </a:ext>
              </a:extLst>
            </p:cNvPr>
            <p:cNvPicPr>
              <a:picLocks noChangeAspect="1"/>
            </p:cNvPicPr>
            <p:nvPr/>
          </p:nvPicPr>
          <p:blipFill>
            <a:blip r:embed="rId10">
              <a:duotone>
                <a:schemeClr val="accent3">
                  <a:shade val="45000"/>
                  <a:satMod val="135000"/>
                </a:schemeClr>
                <a:prstClr val="white"/>
              </a:duotone>
            </a:blip>
            <a:stretch>
              <a:fillRect/>
            </a:stretch>
          </p:blipFill>
          <p:spPr>
            <a:xfrm>
              <a:off x="844453" y="2836223"/>
              <a:ext cx="3101257" cy="2215021"/>
            </a:xfrm>
            <a:prstGeom prst="rect">
              <a:avLst/>
            </a:prstGeom>
          </p:spPr>
        </p:pic>
      </p:grpSp>
      <p:grpSp>
        <p:nvGrpSpPr>
          <p:cNvPr id="43" name="Group 42">
            <a:extLst>
              <a:ext uri="{FF2B5EF4-FFF2-40B4-BE49-F238E27FC236}">
                <a16:creationId xmlns:a16="http://schemas.microsoft.com/office/drawing/2014/main" id="{79375F78-4BA1-463C-9AD1-0C1159629C6F}"/>
              </a:ext>
            </a:extLst>
          </p:cNvPr>
          <p:cNvGrpSpPr/>
          <p:nvPr/>
        </p:nvGrpSpPr>
        <p:grpSpPr>
          <a:xfrm>
            <a:off x="5109964" y="3476253"/>
            <a:ext cx="914383" cy="944511"/>
            <a:chOff x="8239551" y="3459377"/>
            <a:chExt cx="914383" cy="944511"/>
          </a:xfrm>
        </p:grpSpPr>
        <p:grpSp>
          <p:nvGrpSpPr>
            <p:cNvPr id="44" name="Group 43">
              <a:extLst>
                <a:ext uri="{FF2B5EF4-FFF2-40B4-BE49-F238E27FC236}">
                  <a16:creationId xmlns:a16="http://schemas.microsoft.com/office/drawing/2014/main" id="{1D70F498-6862-406C-8C9A-0446F5EF4F66}"/>
                </a:ext>
              </a:extLst>
            </p:cNvPr>
            <p:cNvGrpSpPr/>
            <p:nvPr/>
          </p:nvGrpSpPr>
          <p:grpSpPr>
            <a:xfrm>
              <a:off x="8239551" y="3728823"/>
              <a:ext cx="683710" cy="675065"/>
              <a:chOff x="7884888" y="3582138"/>
              <a:chExt cx="970428" cy="1124495"/>
            </a:xfrm>
          </p:grpSpPr>
          <p:pic>
            <p:nvPicPr>
              <p:cNvPr id="49" name="Picture 48">
                <a:extLst>
                  <a:ext uri="{FF2B5EF4-FFF2-40B4-BE49-F238E27FC236}">
                    <a16:creationId xmlns:a16="http://schemas.microsoft.com/office/drawing/2014/main" id="{F3597BC0-78FC-4151-AB93-FFF187B461F6}"/>
                  </a:ext>
                </a:extLst>
              </p:cNvPr>
              <p:cNvPicPr>
                <a:picLocks noChangeAspect="1"/>
              </p:cNvPicPr>
              <p:nvPr/>
            </p:nvPicPr>
            <p:blipFill>
              <a:blip r:embed="rId6"/>
              <a:stretch>
                <a:fillRect/>
              </a:stretch>
            </p:blipFill>
            <p:spPr>
              <a:xfrm>
                <a:off x="7884888" y="3582138"/>
                <a:ext cx="970428" cy="1124495"/>
              </a:xfrm>
              <a:prstGeom prst="rect">
                <a:avLst/>
              </a:prstGeom>
            </p:spPr>
          </p:pic>
          <p:sp>
            <p:nvSpPr>
              <p:cNvPr id="50" name="Rectangle 49">
                <a:extLst>
                  <a:ext uri="{FF2B5EF4-FFF2-40B4-BE49-F238E27FC236}">
                    <a16:creationId xmlns:a16="http://schemas.microsoft.com/office/drawing/2014/main" id="{1D349D91-B9AD-40C9-8B27-C753CA6FE36B}"/>
                  </a:ext>
                </a:extLst>
              </p:cNvPr>
              <p:cNvSpPr/>
              <p:nvPr/>
            </p:nvSpPr>
            <p:spPr>
              <a:xfrm>
                <a:off x="8006715" y="4192905"/>
                <a:ext cx="180976" cy="285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TextBox 45">
              <a:extLst>
                <a:ext uri="{FF2B5EF4-FFF2-40B4-BE49-F238E27FC236}">
                  <a16:creationId xmlns:a16="http://schemas.microsoft.com/office/drawing/2014/main" id="{6E253DD7-09D7-4E55-B481-79E360E607A4}"/>
                </a:ext>
              </a:extLst>
            </p:cNvPr>
            <p:cNvSpPr txBox="1"/>
            <p:nvPr/>
          </p:nvSpPr>
          <p:spPr>
            <a:xfrm flipH="1">
              <a:off x="8240938" y="3459377"/>
              <a:ext cx="912996" cy="307777"/>
            </a:xfrm>
            <a:prstGeom prst="rect">
              <a:avLst/>
            </a:prstGeom>
            <a:noFill/>
          </p:spPr>
          <p:txBody>
            <a:bodyPr wrap="square" rtlCol="0">
              <a:spAutoFit/>
            </a:bodyPr>
            <a:lstStyle/>
            <a:p>
              <a:r>
                <a:rPr lang="en-US" sz="1400" dirty="0">
                  <a:latin typeface="Segoe Print" panose="02000600000000000000" pitchFamily="2" charset="0"/>
                </a:rPr>
                <a:t>NGO</a:t>
              </a:r>
            </a:p>
          </p:txBody>
        </p:sp>
      </p:grpSp>
      <p:grpSp>
        <p:nvGrpSpPr>
          <p:cNvPr id="51" name="Group 50">
            <a:extLst>
              <a:ext uri="{FF2B5EF4-FFF2-40B4-BE49-F238E27FC236}">
                <a16:creationId xmlns:a16="http://schemas.microsoft.com/office/drawing/2014/main" id="{F3A847A7-A406-45A1-B111-4B787DA6B548}"/>
              </a:ext>
            </a:extLst>
          </p:cNvPr>
          <p:cNvGrpSpPr/>
          <p:nvPr/>
        </p:nvGrpSpPr>
        <p:grpSpPr>
          <a:xfrm>
            <a:off x="9785864" y="2425103"/>
            <a:ext cx="914383" cy="944511"/>
            <a:chOff x="8239551" y="3459377"/>
            <a:chExt cx="914383" cy="944511"/>
          </a:xfrm>
        </p:grpSpPr>
        <p:grpSp>
          <p:nvGrpSpPr>
            <p:cNvPr id="52" name="Group 51">
              <a:extLst>
                <a:ext uri="{FF2B5EF4-FFF2-40B4-BE49-F238E27FC236}">
                  <a16:creationId xmlns:a16="http://schemas.microsoft.com/office/drawing/2014/main" id="{E03D62F9-D125-4E89-853E-C7FA3AA5620D}"/>
                </a:ext>
              </a:extLst>
            </p:cNvPr>
            <p:cNvGrpSpPr/>
            <p:nvPr/>
          </p:nvGrpSpPr>
          <p:grpSpPr>
            <a:xfrm>
              <a:off x="8239551" y="3728823"/>
              <a:ext cx="683710" cy="675065"/>
              <a:chOff x="7884888" y="3582138"/>
              <a:chExt cx="970428" cy="1124495"/>
            </a:xfrm>
          </p:grpSpPr>
          <p:pic>
            <p:nvPicPr>
              <p:cNvPr id="54" name="Picture 53">
                <a:extLst>
                  <a:ext uri="{FF2B5EF4-FFF2-40B4-BE49-F238E27FC236}">
                    <a16:creationId xmlns:a16="http://schemas.microsoft.com/office/drawing/2014/main" id="{D1042DB0-971E-4638-962A-571607849264}"/>
                  </a:ext>
                </a:extLst>
              </p:cNvPr>
              <p:cNvPicPr>
                <a:picLocks noChangeAspect="1"/>
              </p:cNvPicPr>
              <p:nvPr/>
            </p:nvPicPr>
            <p:blipFill>
              <a:blip r:embed="rId6"/>
              <a:stretch>
                <a:fillRect/>
              </a:stretch>
            </p:blipFill>
            <p:spPr>
              <a:xfrm>
                <a:off x="7884888" y="3582138"/>
                <a:ext cx="970428" cy="1124495"/>
              </a:xfrm>
              <a:prstGeom prst="rect">
                <a:avLst/>
              </a:prstGeom>
            </p:spPr>
          </p:pic>
          <p:sp>
            <p:nvSpPr>
              <p:cNvPr id="55" name="Rectangle 54">
                <a:extLst>
                  <a:ext uri="{FF2B5EF4-FFF2-40B4-BE49-F238E27FC236}">
                    <a16:creationId xmlns:a16="http://schemas.microsoft.com/office/drawing/2014/main" id="{964E3D10-8677-4268-9C6D-CD4168E983E4}"/>
                  </a:ext>
                </a:extLst>
              </p:cNvPr>
              <p:cNvSpPr/>
              <p:nvPr/>
            </p:nvSpPr>
            <p:spPr>
              <a:xfrm>
                <a:off x="8006715" y="4192905"/>
                <a:ext cx="180976" cy="285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TextBox 52">
              <a:extLst>
                <a:ext uri="{FF2B5EF4-FFF2-40B4-BE49-F238E27FC236}">
                  <a16:creationId xmlns:a16="http://schemas.microsoft.com/office/drawing/2014/main" id="{21BB6732-77DC-42E6-A6BB-529670FE0710}"/>
                </a:ext>
              </a:extLst>
            </p:cNvPr>
            <p:cNvSpPr txBox="1"/>
            <p:nvPr/>
          </p:nvSpPr>
          <p:spPr>
            <a:xfrm flipH="1">
              <a:off x="8240938" y="3459377"/>
              <a:ext cx="912996" cy="307777"/>
            </a:xfrm>
            <a:prstGeom prst="rect">
              <a:avLst/>
            </a:prstGeom>
            <a:noFill/>
          </p:spPr>
          <p:txBody>
            <a:bodyPr wrap="square" rtlCol="0">
              <a:spAutoFit/>
            </a:bodyPr>
            <a:lstStyle/>
            <a:p>
              <a:r>
                <a:rPr lang="en-US" sz="1400" dirty="0">
                  <a:latin typeface="Segoe Print" panose="02000600000000000000" pitchFamily="2" charset="0"/>
                </a:rPr>
                <a:t>NGO</a:t>
              </a:r>
            </a:p>
          </p:txBody>
        </p:sp>
      </p:grpSp>
      <p:pic>
        <p:nvPicPr>
          <p:cNvPr id="56" name="Picture 55">
            <a:extLst>
              <a:ext uri="{FF2B5EF4-FFF2-40B4-BE49-F238E27FC236}">
                <a16:creationId xmlns:a16="http://schemas.microsoft.com/office/drawing/2014/main" id="{9B2F6821-BE67-45AF-9749-9EAC6DEDB4B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079740" y="2483417"/>
            <a:ext cx="1587059" cy="2306490"/>
          </a:xfrm>
          <a:prstGeom prst="rect">
            <a:avLst/>
          </a:prstGeom>
        </p:spPr>
      </p:pic>
      <p:grpSp>
        <p:nvGrpSpPr>
          <p:cNvPr id="57" name="Group 56">
            <a:extLst>
              <a:ext uri="{FF2B5EF4-FFF2-40B4-BE49-F238E27FC236}">
                <a16:creationId xmlns:a16="http://schemas.microsoft.com/office/drawing/2014/main" id="{483C5327-2F4F-4EDC-A9EB-39495C716DBD}"/>
              </a:ext>
            </a:extLst>
          </p:cNvPr>
          <p:cNvGrpSpPr/>
          <p:nvPr/>
        </p:nvGrpSpPr>
        <p:grpSpPr>
          <a:xfrm rot="1748715">
            <a:off x="7950213" y="2996153"/>
            <a:ext cx="1243147" cy="775394"/>
            <a:chOff x="5686208" y="1677309"/>
            <a:chExt cx="1212684" cy="1095078"/>
          </a:xfrm>
        </p:grpSpPr>
        <p:sp>
          <p:nvSpPr>
            <p:cNvPr id="58" name="Vorm 29">
              <a:extLst>
                <a:ext uri="{FF2B5EF4-FFF2-40B4-BE49-F238E27FC236}">
                  <a16:creationId xmlns:a16="http://schemas.microsoft.com/office/drawing/2014/main" id="{F952237F-0C31-4F60-83DA-9AFCBB6A4E97}"/>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9" name="Vorm 29">
              <a:extLst>
                <a:ext uri="{FF2B5EF4-FFF2-40B4-BE49-F238E27FC236}">
                  <a16:creationId xmlns:a16="http://schemas.microsoft.com/office/drawing/2014/main" id="{7656B5FE-A535-4A80-9313-FB938033B670}"/>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grpSp>
        <p:nvGrpSpPr>
          <p:cNvPr id="60" name="Group 59">
            <a:extLst>
              <a:ext uri="{FF2B5EF4-FFF2-40B4-BE49-F238E27FC236}">
                <a16:creationId xmlns:a16="http://schemas.microsoft.com/office/drawing/2014/main" id="{D06851D6-FD21-4222-8359-745B20B1A191}"/>
              </a:ext>
            </a:extLst>
          </p:cNvPr>
          <p:cNvGrpSpPr/>
          <p:nvPr/>
        </p:nvGrpSpPr>
        <p:grpSpPr>
          <a:xfrm rot="823337" flipH="1">
            <a:off x="5791837" y="2321378"/>
            <a:ext cx="1212019" cy="1479662"/>
            <a:chOff x="5686208" y="1677309"/>
            <a:chExt cx="1212684" cy="1095078"/>
          </a:xfrm>
        </p:grpSpPr>
        <p:sp>
          <p:nvSpPr>
            <p:cNvPr id="61" name="Vorm 29">
              <a:extLst>
                <a:ext uri="{FF2B5EF4-FFF2-40B4-BE49-F238E27FC236}">
                  <a16:creationId xmlns:a16="http://schemas.microsoft.com/office/drawing/2014/main" id="{94ED3A9D-3D04-49A8-9E24-BF3CBB859BFA}"/>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2" name="Vorm 29">
              <a:extLst>
                <a:ext uri="{FF2B5EF4-FFF2-40B4-BE49-F238E27FC236}">
                  <a16:creationId xmlns:a16="http://schemas.microsoft.com/office/drawing/2014/main" id="{20CD56C3-508F-4FC1-9CE8-0E740C1BE52E}"/>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63" name="Picture 62">
            <a:extLst>
              <a:ext uri="{FF2B5EF4-FFF2-40B4-BE49-F238E27FC236}">
                <a16:creationId xmlns:a16="http://schemas.microsoft.com/office/drawing/2014/main" id="{60EC93AB-5E24-4DA5-A651-366BE8DE2644}"/>
              </a:ext>
            </a:extLst>
          </p:cNvPr>
          <p:cNvPicPr>
            <a:picLocks noChangeAspect="1"/>
          </p:cNvPicPr>
          <p:nvPr/>
        </p:nvPicPr>
        <p:blipFill>
          <a:blip r:embed="rId4"/>
          <a:stretch>
            <a:fillRect/>
          </a:stretch>
        </p:blipFill>
        <p:spPr>
          <a:xfrm>
            <a:off x="8643807" y="2941662"/>
            <a:ext cx="487816" cy="487816"/>
          </a:xfrm>
          <a:prstGeom prst="rect">
            <a:avLst/>
          </a:prstGeom>
        </p:spPr>
      </p:pic>
      <p:pic>
        <p:nvPicPr>
          <p:cNvPr id="64" name="Picture 63">
            <a:extLst>
              <a:ext uri="{FF2B5EF4-FFF2-40B4-BE49-F238E27FC236}">
                <a16:creationId xmlns:a16="http://schemas.microsoft.com/office/drawing/2014/main" id="{79C6DBD2-7EA7-43D8-BF40-91378AE2DE0B}"/>
              </a:ext>
            </a:extLst>
          </p:cNvPr>
          <p:cNvPicPr>
            <a:picLocks noChangeAspect="1"/>
          </p:cNvPicPr>
          <p:nvPr/>
        </p:nvPicPr>
        <p:blipFill>
          <a:blip r:embed="rId4"/>
          <a:stretch>
            <a:fillRect/>
          </a:stretch>
        </p:blipFill>
        <p:spPr>
          <a:xfrm>
            <a:off x="5703982" y="2572833"/>
            <a:ext cx="487816" cy="487816"/>
          </a:xfrm>
          <a:prstGeom prst="rect">
            <a:avLst/>
          </a:prstGeom>
        </p:spPr>
      </p:pic>
      <p:sp>
        <p:nvSpPr>
          <p:cNvPr id="66" name="Boog 24">
            <a:extLst>
              <a:ext uri="{FF2B5EF4-FFF2-40B4-BE49-F238E27FC236}">
                <a16:creationId xmlns:a16="http://schemas.microsoft.com/office/drawing/2014/main" id="{F457765B-4591-47EC-BE98-52FD18DD777D}"/>
              </a:ext>
            </a:extLst>
          </p:cNvPr>
          <p:cNvSpPr/>
          <p:nvPr/>
        </p:nvSpPr>
        <p:spPr>
          <a:xfrm rot="15376342" flipH="1" flipV="1">
            <a:off x="4061164" y="1971904"/>
            <a:ext cx="992033" cy="3860079"/>
          </a:xfrm>
          <a:prstGeom prst="arc">
            <a:avLst>
              <a:gd name="adj1" fmla="val 19691013"/>
              <a:gd name="adj2" fmla="val 4944281"/>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69" name="Boog 24">
            <a:extLst>
              <a:ext uri="{FF2B5EF4-FFF2-40B4-BE49-F238E27FC236}">
                <a16:creationId xmlns:a16="http://schemas.microsoft.com/office/drawing/2014/main" id="{3CD7E245-CEEF-4579-AF61-59CC6B643347}"/>
              </a:ext>
            </a:extLst>
          </p:cNvPr>
          <p:cNvSpPr/>
          <p:nvPr/>
        </p:nvSpPr>
        <p:spPr>
          <a:xfrm rot="5400000" flipH="1">
            <a:off x="7257476" y="-1771802"/>
            <a:ext cx="2571735" cy="12009109"/>
          </a:xfrm>
          <a:prstGeom prst="arc">
            <a:avLst>
              <a:gd name="adj1" fmla="val 19691013"/>
              <a:gd name="adj2" fmla="val 5223387"/>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71" name="TextBox 70">
            <a:extLst>
              <a:ext uri="{FF2B5EF4-FFF2-40B4-BE49-F238E27FC236}">
                <a16:creationId xmlns:a16="http://schemas.microsoft.com/office/drawing/2014/main" id="{A479023A-21FB-4BBB-AF09-ECA18080B867}"/>
              </a:ext>
            </a:extLst>
          </p:cNvPr>
          <p:cNvSpPr txBox="1"/>
          <p:nvPr/>
        </p:nvSpPr>
        <p:spPr>
          <a:xfrm rot="20893175" flipH="1">
            <a:off x="4429226" y="2935419"/>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72" name="TextBox 71">
            <a:extLst>
              <a:ext uri="{FF2B5EF4-FFF2-40B4-BE49-F238E27FC236}">
                <a16:creationId xmlns:a16="http://schemas.microsoft.com/office/drawing/2014/main" id="{E312B70E-859A-4B98-9094-045C8D4B1098}"/>
              </a:ext>
            </a:extLst>
          </p:cNvPr>
          <p:cNvSpPr txBox="1"/>
          <p:nvPr/>
        </p:nvSpPr>
        <p:spPr>
          <a:xfrm rot="20794215" flipH="1">
            <a:off x="4268811" y="4124488"/>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74" name="Oval 73">
            <a:extLst>
              <a:ext uri="{FF2B5EF4-FFF2-40B4-BE49-F238E27FC236}">
                <a16:creationId xmlns:a16="http://schemas.microsoft.com/office/drawing/2014/main" id="{83EDD091-200A-4E72-AB5E-97DB1FA44190}"/>
              </a:ext>
            </a:extLst>
          </p:cNvPr>
          <p:cNvSpPr/>
          <p:nvPr/>
        </p:nvSpPr>
        <p:spPr>
          <a:xfrm>
            <a:off x="8121391" y="4826191"/>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DDFAD0E1-9634-430A-B8E8-13B5C047CC5B}"/>
              </a:ext>
            </a:extLst>
          </p:cNvPr>
          <p:cNvSpPr/>
          <p:nvPr/>
        </p:nvSpPr>
        <p:spPr>
          <a:xfrm>
            <a:off x="5814521" y="4039983"/>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EB213711-FD72-45AF-8ED5-A9A3853F39D8}"/>
              </a:ext>
            </a:extLst>
          </p:cNvPr>
          <p:cNvSpPr/>
          <p:nvPr/>
        </p:nvSpPr>
        <p:spPr>
          <a:xfrm>
            <a:off x="7897128" y="5300089"/>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331860BE-0D5F-4C5C-8CE4-72425141673B}"/>
              </a:ext>
            </a:extLst>
          </p:cNvPr>
          <p:cNvSpPr/>
          <p:nvPr/>
        </p:nvSpPr>
        <p:spPr>
          <a:xfrm>
            <a:off x="10453167" y="3151579"/>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E3A17A93-FB19-4AD1-8797-F4D0772E7B5A}"/>
              </a:ext>
            </a:extLst>
          </p:cNvPr>
          <p:cNvSpPr/>
          <p:nvPr/>
        </p:nvSpPr>
        <p:spPr>
          <a:xfrm>
            <a:off x="6059313" y="4599886"/>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itle 1">
            <a:extLst>
              <a:ext uri="{FF2B5EF4-FFF2-40B4-BE49-F238E27FC236}">
                <a16:creationId xmlns:a16="http://schemas.microsoft.com/office/drawing/2014/main" id="{1806A888-44B4-4E9F-BE2A-D9A32EC77C84}"/>
              </a:ext>
            </a:extLst>
          </p:cNvPr>
          <p:cNvSpPr>
            <a:spLocks noGrp="1"/>
          </p:cNvSpPr>
          <p:nvPr>
            <p:ph type="title"/>
          </p:nvPr>
        </p:nvSpPr>
        <p:spPr>
          <a:xfrm>
            <a:off x="249936" y="371017"/>
            <a:ext cx="10515600" cy="1325563"/>
          </a:xfrm>
        </p:spPr>
        <p:txBody>
          <a:bodyPr>
            <a:normAutofit fontScale="90000"/>
          </a:bodyPr>
          <a:lstStyle/>
          <a:p>
            <a:r>
              <a:rPr lang="en-US" sz="3200" dirty="0">
                <a:solidFill>
                  <a:schemeClr val="bg1"/>
                </a:solidFill>
                <a:latin typeface="Arial Black" panose="020B0A04020102020204" pitchFamily="34" charset="0"/>
              </a:rPr>
              <a:t>How does it work?</a:t>
            </a:r>
            <a:br>
              <a:rPr lang="en-US" sz="3200" dirty="0"/>
            </a:br>
            <a:br>
              <a:rPr lang="en-US" sz="3200" dirty="0"/>
            </a:br>
            <a:r>
              <a:rPr lang="en-US" sz="2000" i="1" dirty="0"/>
              <a:t>for a partnership</a:t>
            </a:r>
          </a:p>
        </p:txBody>
      </p:sp>
    </p:spTree>
    <p:extLst>
      <p:ext uri="{BB962C8B-B14F-4D97-AF65-F5344CB8AC3E}">
        <p14:creationId xmlns:p14="http://schemas.microsoft.com/office/powerpoint/2010/main" val="46023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ppt_w/2"/>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ppt_w</p:attrName>
                                        </p:attrNameLst>
                                      </p:cBhvr>
                                      <p:tavLst>
                                        <p:tav tm="0">
                                          <p:val>
                                            <p:fltVal val="0"/>
                                          </p:val>
                                        </p:tav>
                                        <p:tav tm="100000">
                                          <p:val>
                                            <p:strVal val="#ppt_w"/>
                                          </p:val>
                                        </p:tav>
                                      </p:tavLst>
                                    </p:anim>
                                    <p:anim calcmode="lin" valueType="num">
                                      <p:cBhvr>
                                        <p:cTn id="10" dur="500" fill="hold"/>
                                        <p:tgtEl>
                                          <p:spTgt spid="16"/>
                                        </p:tgtEl>
                                        <p:attrNameLst>
                                          <p:attrName>ppt_h</p:attrName>
                                        </p:attrNameLst>
                                      </p:cBhvr>
                                      <p:tavLst>
                                        <p:tav tm="0">
                                          <p:val>
                                            <p:strVal val="#ppt_h"/>
                                          </p:val>
                                        </p:tav>
                                        <p:tav tm="100000">
                                          <p:val>
                                            <p:strVal val="#ppt_h"/>
                                          </p:val>
                                        </p:tav>
                                      </p:tavLst>
                                    </p:anim>
                                  </p:childTnLst>
                                </p:cTn>
                              </p:par>
                              <p:par>
                                <p:cTn id="11" presetID="17"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ppt_w/2"/>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7" presetClass="entr" presetSubtype="1" fill="hold" nodeType="click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p:cTn id="24" dur="500" fill="hold"/>
                                        <p:tgtEl>
                                          <p:spTgt spid="60"/>
                                        </p:tgtEl>
                                        <p:attrNameLst>
                                          <p:attrName>ppt_x</p:attrName>
                                        </p:attrNameLst>
                                      </p:cBhvr>
                                      <p:tavLst>
                                        <p:tav tm="0">
                                          <p:val>
                                            <p:strVal val="#ppt_x"/>
                                          </p:val>
                                        </p:tav>
                                        <p:tav tm="100000">
                                          <p:val>
                                            <p:strVal val="#ppt_x"/>
                                          </p:val>
                                        </p:tav>
                                      </p:tavLst>
                                    </p:anim>
                                    <p:anim calcmode="lin" valueType="num">
                                      <p:cBhvr>
                                        <p:cTn id="25" dur="500" fill="hold"/>
                                        <p:tgtEl>
                                          <p:spTgt spid="60"/>
                                        </p:tgtEl>
                                        <p:attrNameLst>
                                          <p:attrName>ppt_y</p:attrName>
                                        </p:attrNameLst>
                                      </p:cBhvr>
                                      <p:tavLst>
                                        <p:tav tm="0">
                                          <p:val>
                                            <p:strVal val="#ppt_y-#ppt_h/2"/>
                                          </p:val>
                                        </p:tav>
                                        <p:tav tm="100000">
                                          <p:val>
                                            <p:strVal val="#ppt_y"/>
                                          </p:val>
                                        </p:tav>
                                      </p:tavLst>
                                    </p:anim>
                                    <p:anim calcmode="lin" valueType="num">
                                      <p:cBhvr>
                                        <p:cTn id="26" dur="500" fill="hold"/>
                                        <p:tgtEl>
                                          <p:spTgt spid="60"/>
                                        </p:tgtEl>
                                        <p:attrNameLst>
                                          <p:attrName>ppt_w</p:attrName>
                                        </p:attrNameLst>
                                      </p:cBhvr>
                                      <p:tavLst>
                                        <p:tav tm="0">
                                          <p:val>
                                            <p:strVal val="#ppt_w"/>
                                          </p:val>
                                        </p:tav>
                                        <p:tav tm="100000">
                                          <p:val>
                                            <p:strVal val="#ppt_w"/>
                                          </p:val>
                                        </p:tav>
                                      </p:tavLst>
                                    </p:anim>
                                    <p:anim calcmode="lin" valueType="num">
                                      <p:cBhvr>
                                        <p:cTn id="27" dur="500" fill="hold"/>
                                        <p:tgtEl>
                                          <p:spTgt spid="60"/>
                                        </p:tgtEl>
                                        <p:attrNameLst>
                                          <p:attrName>ppt_h</p:attrName>
                                        </p:attrNameLst>
                                      </p:cBhvr>
                                      <p:tavLst>
                                        <p:tav tm="0">
                                          <p:val>
                                            <p:fltVal val="0"/>
                                          </p:val>
                                        </p:tav>
                                        <p:tav tm="100000">
                                          <p:val>
                                            <p:strVal val="#ppt_h"/>
                                          </p:val>
                                        </p:tav>
                                      </p:tavLst>
                                    </p:anim>
                                  </p:childTnLst>
                                </p:cTn>
                              </p:par>
                              <p:par>
                                <p:cTn id="28" presetID="17" presetClass="entr" presetSubtype="1"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ppt_h/2"/>
                                          </p:val>
                                        </p:tav>
                                        <p:tav tm="100000">
                                          <p:val>
                                            <p:strVal val="#ppt_y"/>
                                          </p:val>
                                        </p:tav>
                                      </p:tavLst>
                                    </p:anim>
                                    <p:anim calcmode="lin" valueType="num">
                                      <p:cBhvr>
                                        <p:cTn id="32" dur="500" fill="hold"/>
                                        <p:tgtEl>
                                          <p:spTgt spid="64"/>
                                        </p:tgtEl>
                                        <p:attrNameLst>
                                          <p:attrName>ppt_w</p:attrName>
                                        </p:attrNameLst>
                                      </p:cBhvr>
                                      <p:tavLst>
                                        <p:tav tm="0">
                                          <p:val>
                                            <p:strVal val="#ppt_w"/>
                                          </p:val>
                                        </p:tav>
                                        <p:tav tm="100000">
                                          <p:val>
                                            <p:strVal val="#ppt_w"/>
                                          </p:val>
                                        </p:tav>
                                      </p:tavLst>
                                    </p:anim>
                                    <p:anim calcmode="lin" valueType="num">
                                      <p:cBhvr>
                                        <p:cTn id="33" dur="500" fill="hold"/>
                                        <p:tgtEl>
                                          <p:spTgt spid="64"/>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1" presetClass="entr" presetSubtype="0"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7" presetClass="entr" presetSubtype="1" fill="hold" nodeType="click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ppt_x</p:attrName>
                                        </p:attrNameLst>
                                      </p:cBhvr>
                                      <p:tavLst>
                                        <p:tav tm="0">
                                          <p:val>
                                            <p:strVal val="#ppt_x"/>
                                          </p:val>
                                        </p:tav>
                                        <p:tav tm="100000">
                                          <p:val>
                                            <p:strVal val="#ppt_x"/>
                                          </p:val>
                                        </p:tav>
                                      </p:tavLst>
                                    </p:anim>
                                    <p:anim calcmode="lin" valueType="num">
                                      <p:cBhvr>
                                        <p:cTn id="46" dur="500" fill="hold"/>
                                        <p:tgtEl>
                                          <p:spTgt spid="57"/>
                                        </p:tgtEl>
                                        <p:attrNameLst>
                                          <p:attrName>ppt_y</p:attrName>
                                        </p:attrNameLst>
                                      </p:cBhvr>
                                      <p:tavLst>
                                        <p:tav tm="0">
                                          <p:val>
                                            <p:strVal val="#ppt_y-#ppt_h/2"/>
                                          </p:val>
                                        </p:tav>
                                        <p:tav tm="100000">
                                          <p:val>
                                            <p:strVal val="#ppt_y"/>
                                          </p:val>
                                        </p:tav>
                                      </p:tavLst>
                                    </p:anim>
                                    <p:anim calcmode="lin" valueType="num">
                                      <p:cBhvr>
                                        <p:cTn id="47" dur="500" fill="hold"/>
                                        <p:tgtEl>
                                          <p:spTgt spid="57"/>
                                        </p:tgtEl>
                                        <p:attrNameLst>
                                          <p:attrName>ppt_w</p:attrName>
                                        </p:attrNameLst>
                                      </p:cBhvr>
                                      <p:tavLst>
                                        <p:tav tm="0">
                                          <p:val>
                                            <p:strVal val="#ppt_w"/>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childTnLst>
                                </p:cTn>
                              </p:par>
                              <p:par>
                                <p:cTn id="49" presetID="17" presetClass="entr" presetSubtype="1"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500" fill="hold"/>
                                        <p:tgtEl>
                                          <p:spTgt spid="63"/>
                                        </p:tgtEl>
                                        <p:attrNameLst>
                                          <p:attrName>ppt_x</p:attrName>
                                        </p:attrNameLst>
                                      </p:cBhvr>
                                      <p:tavLst>
                                        <p:tav tm="0">
                                          <p:val>
                                            <p:strVal val="#ppt_x"/>
                                          </p:val>
                                        </p:tav>
                                        <p:tav tm="100000">
                                          <p:val>
                                            <p:strVal val="#ppt_x"/>
                                          </p:val>
                                        </p:tav>
                                      </p:tavLst>
                                    </p:anim>
                                    <p:anim calcmode="lin" valueType="num">
                                      <p:cBhvr>
                                        <p:cTn id="52" dur="500" fill="hold"/>
                                        <p:tgtEl>
                                          <p:spTgt spid="63"/>
                                        </p:tgtEl>
                                        <p:attrNameLst>
                                          <p:attrName>ppt_y</p:attrName>
                                        </p:attrNameLst>
                                      </p:cBhvr>
                                      <p:tavLst>
                                        <p:tav tm="0">
                                          <p:val>
                                            <p:strVal val="#ppt_y-#ppt_h/2"/>
                                          </p:val>
                                        </p:tav>
                                        <p:tav tm="100000">
                                          <p:val>
                                            <p:strVal val="#ppt_y"/>
                                          </p:val>
                                        </p:tav>
                                      </p:tavLst>
                                    </p:anim>
                                    <p:anim calcmode="lin" valueType="num">
                                      <p:cBhvr>
                                        <p:cTn id="53" dur="500" fill="hold"/>
                                        <p:tgtEl>
                                          <p:spTgt spid="63"/>
                                        </p:tgtEl>
                                        <p:attrNameLst>
                                          <p:attrName>ppt_w</p:attrName>
                                        </p:attrNameLst>
                                      </p:cBhvr>
                                      <p:tavLst>
                                        <p:tav tm="0">
                                          <p:val>
                                            <p:strVal val="#ppt_w"/>
                                          </p:val>
                                        </p:tav>
                                        <p:tav tm="100000">
                                          <p:val>
                                            <p:strVal val="#ppt_w"/>
                                          </p:val>
                                        </p:tav>
                                      </p:tavLst>
                                    </p:anim>
                                    <p:anim calcmode="lin" valueType="num">
                                      <p:cBhvr>
                                        <p:cTn id="54" dur="500" fill="hold"/>
                                        <p:tgtEl>
                                          <p:spTgt spid="63"/>
                                        </p:tgtEl>
                                        <p:attrNameLst>
                                          <p:attrName>ppt_h</p:attrName>
                                        </p:attrNameLst>
                                      </p:cBhvr>
                                      <p:tavLst>
                                        <p:tav tm="0">
                                          <p:val>
                                            <p:fltVal val="0"/>
                                          </p:val>
                                        </p:tav>
                                        <p:tav tm="100000">
                                          <p:val>
                                            <p:strVal val="#ppt_h"/>
                                          </p:val>
                                        </p:tav>
                                      </p:tavLst>
                                    </p:anim>
                                  </p:childTnLst>
                                </p:cTn>
                              </p:par>
                            </p:childTnLst>
                          </p:cTn>
                        </p:par>
                        <p:par>
                          <p:cTn id="55" fill="hold">
                            <p:stCondLst>
                              <p:cond delay="500"/>
                            </p:stCondLst>
                            <p:childTnLst>
                              <p:par>
                                <p:cTn id="56" presetID="1" presetClass="entr" presetSubtype="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7" presetClass="entr" presetSubtype="1" fill="hold" nodeType="click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ppt_x</p:attrName>
                                        </p:attrNameLst>
                                      </p:cBhvr>
                                      <p:tavLst>
                                        <p:tav tm="0">
                                          <p:val>
                                            <p:strVal val="#ppt_x"/>
                                          </p:val>
                                        </p:tav>
                                        <p:tav tm="100000">
                                          <p:val>
                                            <p:strVal val="#ppt_x"/>
                                          </p:val>
                                        </p:tav>
                                      </p:tavLst>
                                    </p:anim>
                                    <p:anim calcmode="lin" valueType="num">
                                      <p:cBhvr>
                                        <p:cTn id="67" dur="500" fill="hold"/>
                                        <p:tgtEl>
                                          <p:spTgt spid="13"/>
                                        </p:tgtEl>
                                        <p:attrNameLst>
                                          <p:attrName>ppt_y</p:attrName>
                                        </p:attrNameLst>
                                      </p:cBhvr>
                                      <p:tavLst>
                                        <p:tav tm="0">
                                          <p:val>
                                            <p:strVal val="#ppt_y-#ppt_h/2"/>
                                          </p:val>
                                        </p:tav>
                                        <p:tav tm="100000">
                                          <p:val>
                                            <p:strVal val="#ppt_y"/>
                                          </p:val>
                                        </p:tav>
                                      </p:tavLst>
                                    </p:anim>
                                    <p:anim calcmode="lin" valueType="num">
                                      <p:cBhvr>
                                        <p:cTn id="68" dur="500" fill="hold"/>
                                        <p:tgtEl>
                                          <p:spTgt spid="13"/>
                                        </p:tgtEl>
                                        <p:attrNameLst>
                                          <p:attrName>ppt_w</p:attrName>
                                        </p:attrNameLst>
                                      </p:cBhvr>
                                      <p:tavLst>
                                        <p:tav tm="0">
                                          <p:val>
                                            <p:strVal val="#ppt_w"/>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childTnLst>
                                </p:cTn>
                              </p:par>
                              <p:par>
                                <p:cTn id="70" presetID="17" presetClass="entr" presetSubtype="1" fill="hold" nodeType="with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p:cTn id="72" dur="500" fill="hold"/>
                                        <p:tgtEl>
                                          <p:spTgt spid="41"/>
                                        </p:tgtEl>
                                        <p:attrNameLst>
                                          <p:attrName>ppt_x</p:attrName>
                                        </p:attrNameLst>
                                      </p:cBhvr>
                                      <p:tavLst>
                                        <p:tav tm="0">
                                          <p:val>
                                            <p:strVal val="#ppt_x"/>
                                          </p:val>
                                        </p:tav>
                                        <p:tav tm="100000">
                                          <p:val>
                                            <p:strVal val="#ppt_x"/>
                                          </p:val>
                                        </p:tav>
                                      </p:tavLst>
                                    </p:anim>
                                    <p:anim calcmode="lin" valueType="num">
                                      <p:cBhvr>
                                        <p:cTn id="73" dur="500" fill="hold"/>
                                        <p:tgtEl>
                                          <p:spTgt spid="41"/>
                                        </p:tgtEl>
                                        <p:attrNameLst>
                                          <p:attrName>ppt_y</p:attrName>
                                        </p:attrNameLst>
                                      </p:cBhvr>
                                      <p:tavLst>
                                        <p:tav tm="0">
                                          <p:val>
                                            <p:strVal val="#ppt_y-#ppt_h/2"/>
                                          </p:val>
                                        </p:tav>
                                        <p:tav tm="100000">
                                          <p:val>
                                            <p:strVal val="#ppt_y"/>
                                          </p:val>
                                        </p:tav>
                                      </p:tavLst>
                                    </p:anim>
                                    <p:anim calcmode="lin" valueType="num">
                                      <p:cBhvr>
                                        <p:cTn id="74" dur="500" fill="hold"/>
                                        <p:tgtEl>
                                          <p:spTgt spid="41"/>
                                        </p:tgtEl>
                                        <p:attrNameLst>
                                          <p:attrName>ppt_w</p:attrName>
                                        </p:attrNameLst>
                                      </p:cBhvr>
                                      <p:tavLst>
                                        <p:tav tm="0">
                                          <p:val>
                                            <p:strVal val="#ppt_w"/>
                                          </p:val>
                                        </p:tav>
                                        <p:tav tm="100000">
                                          <p:val>
                                            <p:strVal val="#ppt_w"/>
                                          </p:val>
                                        </p:tav>
                                      </p:tavLst>
                                    </p:anim>
                                    <p:anim calcmode="lin" valueType="num">
                                      <p:cBhvr>
                                        <p:cTn id="75" dur="500" fill="hold"/>
                                        <p:tgtEl>
                                          <p:spTgt spid="41"/>
                                        </p:tgtEl>
                                        <p:attrNameLst>
                                          <p:attrName>ppt_h</p:attrName>
                                        </p:attrNameLst>
                                      </p:cBhvr>
                                      <p:tavLst>
                                        <p:tav tm="0">
                                          <p:val>
                                            <p:fltVal val="0"/>
                                          </p:val>
                                        </p:tav>
                                        <p:tav tm="100000">
                                          <p:val>
                                            <p:strVal val="#ppt_h"/>
                                          </p:val>
                                        </p:tav>
                                      </p:tavLst>
                                    </p:anim>
                                  </p:childTnLst>
                                </p:cTn>
                              </p:par>
                              <p:par>
                                <p:cTn id="76" presetID="1" presetClass="entr" presetSubtype="0" fill="hold" nodeType="withEffect">
                                  <p:stCondLst>
                                    <p:cond delay="0"/>
                                  </p:stCondLst>
                                  <p:childTnLst>
                                    <p:set>
                                      <p:cBhvr>
                                        <p:cTn id="77" dur="1" fill="hold">
                                          <p:stCondLst>
                                            <p:cond delay="0"/>
                                          </p:stCondLst>
                                        </p:cTn>
                                        <p:tgtEl>
                                          <p:spTgt spid="56"/>
                                        </p:tgtEl>
                                        <p:attrNameLst>
                                          <p:attrName>style.visibility</p:attrName>
                                        </p:attrNameLst>
                                      </p:cBhvr>
                                      <p:to>
                                        <p:strVal val="visible"/>
                                      </p:to>
                                    </p:set>
                                  </p:childTnLst>
                                </p:cTn>
                              </p:par>
                            </p:childTnLst>
                          </p:cTn>
                        </p:par>
                        <p:par>
                          <p:cTn id="78" fill="hold">
                            <p:stCondLst>
                              <p:cond delay="500"/>
                            </p:stCondLst>
                            <p:childTnLst>
                              <p:par>
                                <p:cTn id="79" presetID="1" presetClass="entr" presetSubtype="0" fill="hold" nodeType="after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5" presetClass="entr" presetSubtype="0" fill="hold" grpId="0" nodeType="clickEffect">
                                  <p:stCondLst>
                                    <p:cond delay="0"/>
                                  </p:stCondLst>
                                  <p:childTnLst>
                                    <p:set>
                                      <p:cBhvr>
                                        <p:cTn id="86" dur="1" fill="hold">
                                          <p:stCondLst>
                                            <p:cond delay="0"/>
                                          </p:stCondLst>
                                        </p:cTn>
                                        <p:tgtEl>
                                          <p:spTgt spid="39"/>
                                        </p:tgtEl>
                                        <p:attrNameLst>
                                          <p:attrName>style.visibility</p:attrName>
                                        </p:attrNameLst>
                                      </p:cBhvr>
                                      <p:to>
                                        <p:strVal val="visible"/>
                                      </p:to>
                                    </p:set>
                                    <p:anim calcmode="lin" valueType="num">
                                      <p:cBhvr>
                                        <p:cTn id="87" dur="1000" fill="hold"/>
                                        <p:tgtEl>
                                          <p:spTgt spid="39"/>
                                        </p:tgtEl>
                                        <p:attrNameLst>
                                          <p:attrName>ppt_w</p:attrName>
                                        </p:attrNameLst>
                                      </p:cBhvr>
                                      <p:tavLst>
                                        <p:tav tm="0">
                                          <p:val>
                                            <p:strVal val="#ppt_w*0.70"/>
                                          </p:val>
                                        </p:tav>
                                        <p:tav tm="100000">
                                          <p:val>
                                            <p:strVal val="#ppt_w"/>
                                          </p:val>
                                        </p:tav>
                                      </p:tavLst>
                                    </p:anim>
                                    <p:anim calcmode="lin" valueType="num">
                                      <p:cBhvr>
                                        <p:cTn id="88" dur="1000" fill="hold"/>
                                        <p:tgtEl>
                                          <p:spTgt spid="39"/>
                                        </p:tgtEl>
                                        <p:attrNameLst>
                                          <p:attrName>ppt_h</p:attrName>
                                        </p:attrNameLst>
                                      </p:cBhvr>
                                      <p:tavLst>
                                        <p:tav tm="0">
                                          <p:val>
                                            <p:strVal val="#ppt_h"/>
                                          </p:val>
                                        </p:tav>
                                        <p:tav tm="100000">
                                          <p:val>
                                            <p:strVal val="#ppt_h"/>
                                          </p:val>
                                        </p:tav>
                                      </p:tavLst>
                                    </p:anim>
                                    <p:animEffect transition="in" filter="fade">
                                      <p:cBhvr>
                                        <p:cTn id="89" dur="1000"/>
                                        <p:tgtEl>
                                          <p:spTgt spid="39"/>
                                        </p:tgtEl>
                                      </p:cBhvr>
                                    </p:animEffect>
                                  </p:childTnLst>
                                </p:cTn>
                              </p:par>
                              <p:par>
                                <p:cTn id="90" presetID="55" presetClass="entr" presetSubtype="0"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 calcmode="lin" valueType="num">
                                      <p:cBhvr>
                                        <p:cTn id="92" dur="1000" fill="hold"/>
                                        <p:tgtEl>
                                          <p:spTgt spid="38"/>
                                        </p:tgtEl>
                                        <p:attrNameLst>
                                          <p:attrName>ppt_w</p:attrName>
                                        </p:attrNameLst>
                                      </p:cBhvr>
                                      <p:tavLst>
                                        <p:tav tm="0">
                                          <p:val>
                                            <p:strVal val="#ppt_w*0.70"/>
                                          </p:val>
                                        </p:tav>
                                        <p:tav tm="100000">
                                          <p:val>
                                            <p:strVal val="#ppt_w"/>
                                          </p:val>
                                        </p:tav>
                                      </p:tavLst>
                                    </p:anim>
                                    <p:anim calcmode="lin" valueType="num">
                                      <p:cBhvr>
                                        <p:cTn id="93" dur="1000" fill="hold"/>
                                        <p:tgtEl>
                                          <p:spTgt spid="38"/>
                                        </p:tgtEl>
                                        <p:attrNameLst>
                                          <p:attrName>ppt_h</p:attrName>
                                        </p:attrNameLst>
                                      </p:cBhvr>
                                      <p:tavLst>
                                        <p:tav tm="0">
                                          <p:val>
                                            <p:strVal val="#ppt_h"/>
                                          </p:val>
                                        </p:tav>
                                        <p:tav tm="100000">
                                          <p:val>
                                            <p:strVal val="#ppt_h"/>
                                          </p:val>
                                        </p:tav>
                                      </p:tavLst>
                                    </p:anim>
                                    <p:animEffect transition="in" filter="fade">
                                      <p:cBhvr>
                                        <p:cTn id="94" dur="1000"/>
                                        <p:tgtEl>
                                          <p:spTgt spid="38"/>
                                        </p:tgtEl>
                                      </p:cBhvr>
                                    </p:animEffect>
                                  </p:childTnLst>
                                </p:cTn>
                              </p:par>
                              <p:par>
                                <p:cTn id="95" presetID="55"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1000" fill="hold"/>
                                        <p:tgtEl>
                                          <p:spTgt spid="37"/>
                                        </p:tgtEl>
                                        <p:attrNameLst>
                                          <p:attrName>ppt_w</p:attrName>
                                        </p:attrNameLst>
                                      </p:cBhvr>
                                      <p:tavLst>
                                        <p:tav tm="0">
                                          <p:val>
                                            <p:strVal val="#ppt_w*0.70"/>
                                          </p:val>
                                        </p:tav>
                                        <p:tav tm="100000">
                                          <p:val>
                                            <p:strVal val="#ppt_w"/>
                                          </p:val>
                                        </p:tav>
                                      </p:tavLst>
                                    </p:anim>
                                    <p:anim calcmode="lin" valueType="num">
                                      <p:cBhvr>
                                        <p:cTn id="98" dur="1000" fill="hold"/>
                                        <p:tgtEl>
                                          <p:spTgt spid="37"/>
                                        </p:tgtEl>
                                        <p:attrNameLst>
                                          <p:attrName>ppt_h</p:attrName>
                                        </p:attrNameLst>
                                      </p:cBhvr>
                                      <p:tavLst>
                                        <p:tav tm="0">
                                          <p:val>
                                            <p:strVal val="#ppt_h"/>
                                          </p:val>
                                        </p:tav>
                                        <p:tav tm="100000">
                                          <p:val>
                                            <p:strVal val="#ppt_h"/>
                                          </p:val>
                                        </p:tav>
                                      </p:tavLst>
                                    </p:anim>
                                    <p:animEffect transition="in" filter="fade">
                                      <p:cBhvr>
                                        <p:cTn id="99" dur="1000"/>
                                        <p:tgtEl>
                                          <p:spTgt spid="37"/>
                                        </p:tgtEl>
                                      </p:cBhvr>
                                    </p:animEffect>
                                  </p:childTnLst>
                                </p:cTn>
                              </p:par>
                              <p:par>
                                <p:cTn id="100" presetID="55" presetClass="entr" presetSubtype="0" fill="hold" grpId="0" nodeType="withEffect">
                                  <p:stCondLst>
                                    <p:cond delay="0"/>
                                  </p:stCondLst>
                                  <p:childTnLst>
                                    <p:set>
                                      <p:cBhvr>
                                        <p:cTn id="101" dur="1" fill="hold">
                                          <p:stCondLst>
                                            <p:cond delay="0"/>
                                          </p:stCondLst>
                                        </p:cTn>
                                        <p:tgtEl>
                                          <p:spTgt spid="71"/>
                                        </p:tgtEl>
                                        <p:attrNameLst>
                                          <p:attrName>style.visibility</p:attrName>
                                        </p:attrNameLst>
                                      </p:cBhvr>
                                      <p:to>
                                        <p:strVal val="visible"/>
                                      </p:to>
                                    </p:set>
                                    <p:anim calcmode="lin" valueType="num">
                                      <p:cBhvr>
                                        <p:cTn id="102" dur="1000" fill="hold"/>
                                        <p:tgtEl>
                                          <p:spTgt spid="71"/>
                                        </p:tgtEl>
                                        <p:attrNameLst>
                                          <p:attrName>ppt_w</p:attrName>
                                        </p:attrNameLst>
                                      </p:cBhvr>
                                      <p:tavLst>
                                        <p:tav tm="0">
                                          <p:val>
                                            <p:strVal val="#ppt_w*0.70"/>
                                          </p:val>
                                        </p:tav>
                                        <p:tav tm="100000">
                                          <p:val>
                                            <p:strVal val="#ppt_w"/>
                                          </p:val>
                                        </p:tav>
                                      </p:tavLst>
                                    </p:anim>
                                    <p:anim calcmode="lin" valueType="num">
                                      <p:cBhvr>
                                        <p:cTn id="103" dur="1000" fill="hold"/>
                                        <p:tgtEl>
                                          <p:spTgt spid="71"/>
                                        </p:tgtEl>
                                        <p:attrNameLst>
                                          <p:attrName>ppt_h</p:attrName>
                                        </p:attrNameLst>
                                      </p:cBhvr>
                                      <p:tavLst>
                                        <p:tav tm="0">
                                          <p:val>
                                            <p:strVal val="#ppt_h"/>
                                          </p:val>
                                        </p:tav>
                                        <p:tav tm="100000">
                                          <p:val>
                                            <p:strVal val="#ppt_h"/>
                                          </p:val>
                                        </p:tav>
                                      </p:tavLst>
                                    </p:anim>
                                    <p:animEffect transition="in" filter="fade">
                                      <p:cBhvr>
                                        <p:cTn id="104" dur="1000"/>
                                        <p:tgtEl>
                                          <p:spTgt spid="71"/>
                                        </p:tgtEl>
                                      </p:cBhvr>
                                    </p:animEffect>
                                  </p:childTnLst>
                                </p:cTn>
                              </p:par>
                              <p:par>
                                <p:cTn id="105" presetID="55" presetClass="entr" presetSubtype="0" fill="hold" grpId="0" nodeType="withEffect">
                                  <p:stCondLst>
                                    <p:cond delay="0"/>
                                  </p:stCondLst>
                                  <p:childTnLst>
                                    <p:set>
                                      <p:cBhvr>
                                        <p:cTn id="106" dur="1" fill="hold">
                                          <p:stCondLst>
                                            <p:cond delay="0"/>
                                          </p:stCondLst>
                                        </p:cTn>
                                        <p:tgtEl>
                                          <p:spTgt spid="72"/>
                                        </p:tgtEl>
                                        <p:attrNameLst>
                                          <p:attrName>style.visibility</p:attrName>
                                        </p:attrNameLst>
                                      </p:cBhvr>
                                      <p:to>
                                        <p:strVal val="visible"/>
                                      </p:to>
                                    </p:set>
                                    <p:anim calcmode="lin" valueType="num">
                                      <p:cBhvr>
                                        <p:cTn id="107" dur="1000" fill="hold"/>
                                        <p:tgtEl>
                                          <p:spTgt spid="72"/>
                                        </p:tgtEl>
                                        <p:attrNameLst>
                                          <p:attrName>ppt_w</p:attrName>
                                        </p:attrNameLst>
                                      </p:cBhvr>
                                      <p:tavLst>
                                        <p:tav tm="0">
                                          <p:val>
                                            <p:strVal val="#ppt_w*0.70"/>
                                          </p:val>
                                        </p:tav>
                                        <p:tav tm="100000">
                                          <p:val>
                                            <p:strVal val="#ppt_w"/>
                                          </p:val>
                                        </p:tav>
                                      </p:tavLst>
                                    </p:anim>
                                    <p:anim calcmode="lin" valueType="num">
                                      <p:cBhvr>
                                        <p:cTn id="108" dur="1000" fill="hold"/>
                                        <p:tgtEl>
                                          <p:spTgt spid="72"/>
                                        </p:tgtEl>
                                        <p:attrNameLst>
                                          <p:attrName>ppt_h</p:attrName>
                                        </p:attrNameLst>
                                      </p:cBhvr>
                                      <p:tavLst>
                                        <p:tav tm="0">
                                          <p:val>
                                            <p:strVal val="#ppt_h"/>
                                          </p:val>
                                        </p:tav>
                                        <p:tav tm="100000">
                                          <p:val>
                                            <p:strVal val="#ppt_h"/>
                                          </p:val>
                                        </p:tav>
                                      </p:tavLst>
                                    </p:anim>
                                    <p:animEffect transition="in" filter="fade">
                                      <p:cBhvr>
                                        <p:cTn id="109" dur="1000"/>
                                        <p:tgtEl>
                                          <p:spTgt spid="72"/>
                                        </p:tgtEl>
                                      </p:cBhvr>
                                    </p:animEffect>
                                  </p:childTnLst>
                                </p:cTn>
                              </p:par>
                              <p:par>
                                <p:cTn id="110" presetID="55"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cBhvr>
                                        <p:cTn id="112" dur="1000" fill="hold"/>
                                        <p:tgtEl>
                                          <p:spTgt spid="21"/>
                                        </p:tgtEl>
                                        <p:attrNameLst>
                                          <p:attrName>ppt_w</p:attrName>
                                        </p:attrNameLst>
                                      </p:cBhvr>
                                      <p:tavLst>
                                        <p:tav tm="0">
                                          <p:val>
                                            <p:strVal val="#ppt_w*0.70"/>
                                          </p:val>
                                        </p:tav>
                                        <p:tav tm="100000">
                                          <p:val>
                                            <p:strVal val="#ppt_w"/>
                                          </p:val>
                                        </p:tav>
                                      </p:tavLst>
                                    </p:anim>
                                    <p:anim calcmode="lin" valueType="num">
                                      <p:cBhvr>
                                        <p:cTn id="113" dur="1000" fill="hold"/>
                                        <p:tgtEl>
                                          <p:spTgt spid="21"/>
                                        </p:tgtEl>
                                        <p:attrNameLst>
                                          <p:attrName>ppt_h</p:attrName>
                                        </p:attrNameLst>
                                      </p:cBhvr>
                                      <p:tavLst>
                                        <p:tav tm="0">
                                          <p:val>
                                            <p:strVal val="#ppt_h"/>
                                          </p:val>
                                        </p:tav>
                                        <p:tav tm="100000">
                                          <p:val>
                                            <p:strVal val="#ppt_h"/>
                                          </p:val>
                                        </p:tav>
                                      </p:tavLst>
                                    </p:anim>
                                    <p:animEffect transition="in" filter="fade">
                                      <p:cBhvr>
                                        <p:cTn id="114" dur="1000"/>
                                        <p:tgtEl>
                                          <p:spTgt spid="21"/>
                                        </p:tgtEl>
                                      </p:cBhvr>
                                    </p:animEffect>
                                  </p:childTnLst>
                                </p:cTn>
                              </p:par>
                              <p:par>
                                <p:cTn id="115" presetID="55" presetClass="entr" presetSubtype="0"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anim calcmode="lin" valueType="num">
                                      <p:cBhvr>
                                        <p:cTn id="117" dur="1000" fill="hold"/>
                                        <p:tgtEl>
                                          <p:spTgt spid="27"/>
                                        </p:tgtEl>
                                        <p:attrNameLst>
                                          <p:attrName>ppt_w</p:attrName>
                                        </p:attrNameLst>
                                      </p:cBhvr>
                                      <p:tavLst>
                                        <p:tav tm="0">
                                          <p:val>
                                            <p:strVal val="#ppt_w*0.70"/>
                                          </p:val>
                                        </p:tav>
                                        <p:tav tm="100000">
                                          <p:val>
                                            <p:strVal val="#ppt_w"/>
                                          </p:val>
                                        </p:tav>
                                      </p:tavLst>
                                    </p:anim>
                                    <p:anim calcmode="lin" valueType="num">
                                      <p:cBhvr>
                                        <p:cTn id="118" dur="1000" fill="hold"/>
                                        <p:tgtEl>
                                          <p:spTgt spid="27"/>
                                        </p:tgtEl>
                                        <p:attrNameLst>
                                          <p:attrName>ppt_h</p:attrName>
                                        </p:attrNameLst>
                                      </p:cBhvr>
                                      <p:tavLst>
                                        <p:tav tm="0">
                                          <p:val>
                                            <p:strVal val="#ppt_h"/>
                                          </p:val>
                                        </p:tav>
                                        <p:tav tm="100000">
                                          <p:val>
                                            <p:strVal val="#ppt_h"/>
                                          </p:val>
                                        </p:tav>
                                      </p:tavLst>
                                    </p:anim>
                                    <p:animEffect transition="in" filter="fade">
                                      <p:cBhvr>
                                        <p:cTn id="119" dur="1000"/>
                                        <p:tgtEl>
                                          <p:spTgt spid="27"/>
                                        </p:tgtEl>
                                      </p:cBhvr>
                                    </p:animEffect>
                                  </p:childTnLst>
                                </p:cTn>
                              </p:par>
                              <p:par>
                                <p:cTn id="120" presetID="55" presetClass="entr" presetSubtype="0"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anim calcmode="lin" valueType="num">
                                      <p:cBhvr>
                                        <p:cTn id="122" dur="1000" fill="hold"/>
                                        <p:tgtEl>
                                          <p:spTgt spid="69"/>
                                        </p:tgtEl>
                                        <p:attrNameLst>
                                          <p:attrName>ppt_w</p:attrName>
                                        </p:attrNameLst>
                                      </p:cBhvr>
                                      <p:tavLst>
                                        <p:tav tm="0">
                                          <p:val>
                                            <p:strVal val="#ppt_w*0.70"/>
                                          </p:val>
                                        </p:tav>
                                        <p:tav tm="100000">
                                          <p:val>
                                            <p:strVal val="#ppt_w"/>
                                          </p:val>
                                        </p:tav>
                                      </p:tavLst>
                                    </p:anim>
                                    <p:anim calcmode="lin" valueType="num">
                                      <p:cBhvr>
                                        <p:cTn id="123" dur="1000" fill="hold"/>
                                        <p:tgtEl>
                                          <p:spTgt spid="69"/>
                                        </p:tgtEl>
                                        <p:attrNameLst>
                                          <p:attrName>ppt_h</p:attrName>
                                        </p:attrNameLst>
                                      </p:cBhvr>
                                      <p:tavLst>
                                        <p:tav tm="0">
                                          <p:val>
                                            <p:strVal val="#ppt_h"/>
                                          </p:val>
                                        </p:tav>
                                        <p:tav tm="100000">
                                          <p:val>
                                            <p:strVal val="#ppt_h"/>
                                          </p:val>
                                        </p:tav>
                                      </p:tavLst>
                                    </p:anim>
                                    <p:animEffect transition="in" filter="fade">
                                      <p:cBhvr>
                                        <p:cTn id="124" dur="1000"/>
                                        <p:tgtEl>
                                          <p:spTgt spid="69"/>
                                        </p:tgtEl>
                                      </p:cBhvr>
                                    </p:animEffect>
                                  </p:childTnLst>
                                </p:cTn>
                              </p:par>
                              <p:par>
                                <p:cTn id="125" presetID="55" presetClass="entr" presetSubtype="0" fill="hold" grpId="0" nodeType="withEffect">
                                  <p:stCondLst>
                                    <p:cond delay="0"/>
                                  </p:stCondLst>
                                  <p:childTnLst>
                                    <p:set>
                                      <p:cBhvr>
                                        <p:cTn id="126" dur="1" fill="hold">
                                          <p:stCondLst>
                                            <p:cond delay="0"/>
                                          </p:stCondLst>
                                        </p:cTn>
                                        <p:tgtEl>
                                          <p:spTgt spid="66"/>
                                        </p:tgtEl>
                                        <p:attrNameLst>
                                          <p:attrName>style.visibility</p:attrName>
                                        </p:attrNameLst>
                                      </p:cBhvr>
                                      <p:to>
                                        <p:strVal val="visible"/>
                                      </p:to>
                                    </p:set>
                                    <p:anim calcmode="lin" valueType="num">
                                      <p:cBhvr>
                                        <p:cTn id="127" dur="1000" fill="hold"/>
                                        <p:tgtEl>
                                          <p:spTgt spid="66"/>
                                        </p:tgtEl>
                                        <p:attrNameLst>
                                          <p:attrName>ppt_w</p:attrName>
                                        </p:attrNameLst>
                                      </p:cBhvr>
                                      <p:tavLst>
                                        <p:tav tm="0">
                                          <p:val>
                                            <p:strVal val="#ppt_w*0.70"/>
                                          </p:val>
                                        </p:tav>
                                        <p:tav tm="100000">
                                          <p:val>
                                            <p:strVal val="#ppt_w"/>
                                          </p:val>
                                        </p:tav>
                                      </p:tavLst>
                                    </p:anim>
                                    <p:anim calcmode="lin" valueType="num">
                                      <p:cBhvr>
                                        <p:cTn id="128" dur="1000" fill="hold"/>
                                        <p:tgtEl>
                                          <p:spTgt spid="66"/>
                                        </p:tgtEl>
                                        <p:attrNameLst>
                                          <p:attrName>ppt_h</p:attrName>
                                        </p:attrNameLst>
                                      </p:cBhvr>
                                      <p:tavLst>
                                        <p:tav tm="0">
                                          <p:val>
                                            <p:strVal val="#ppt_h"/>
                                          </p:val>
                                        </p:tav>
                                        <p:tav tm="100000">
                                          <p:val>
                                            <p:strVal val="#ppt_h"/>
                                          </p:val>
                                        </p:tav>
                                      </p:tavLst>
                                    </p:anim>
                                    <p:animEffect transition="in" filter="fade">
                                      <p:cBhvr>
                                        <p:cTn id="129" dur="1000"/>
                                        <p:tgtEl>
                                          <p:spTgt spid="66"/>
                                        </p:tgtEl>
                                      </p:cBhvr>
                                    </p:animEffect>
                                  </p:childTnLst>
                                </p:cTn>
                              </p:par>
                              <p:par>
                                <p:cTn id="130" presetID="55" presetClass="entr" presetSubtype="0" fill="hold" grpId="0" nodeType="withEffect">
                                  <p:stCondLst>
                                    <p:cond delay="0"/>
                                  </p:stCondLst>
                                  <p:childTnLst>
                                    <p:set>
                                      <p:cBhvr>
                                        <p:cTn id="131" dur="1" fill="hold">
                                          <p:stCondLst>
                                            <p:cond delay="0"/>
                                          </p:stCondLst>
                                        </p:cTn>
                                        <p:tgtEl>
                                          <p:spTgt spid="30"/>
                                        </p:tgtEl>
                                        <p:attrNameLst>
                                          <p:attrName>style.visibility</p:attrName>
                                        </p:attrNameLst>
                                      </p:cBhvr>
                                      <p:to>
                                        <p:strVal val="visible"/>
                                      </p:to>
                                    </p:set>
                                    <p:anim calcmode="lin" valueType="num">
                                      <p:cBhvr>
                                        <p:cTn id="132" dur="1000" fill="hold"/>
                                        <p:tgtEl>
                                          <p:spTgt spid="30"/>
                                        </p:tgtEl>
                                        <p:attrNameLst>
                                          <p:attrName>ppt_w</p:attrName>
                                        </p:attrNameLst>
                                      </p:cBhvr>
                                      <p:tavLst>
                                        <p:tav tm="0">
                                          <p:val>
                                            <p:strVal val="#ppt_w*0.70"/>
                                          </p:val>
                                        </p:tav>
                                        <p:tav tm="100000">
                                          <p:val>
                                            <p:strVal val="#ppt_w"/>
                                          </p:val>
                                        </p:tav>
                                      </p:tavLst>
                                    </p:anim>
                                    <p:anim calcmode="lin" valueType="num">
                                      <p:cBhvr>
                                        <p:cTn id="133" dur="1000" fill="hold"/>
                                        <p:tgtEl>
                                          <p:spTgt spid="30"/>
                                        </p:tgtEl>
                                        <p:attrNameLst>
                                          <p:attrName>ppt_h</p:attrName>
                                        </p:attrNameLst>
                                      </p:cBhvr>
                                      <p:tavLst>
                                        <p:tav tm="0">
                                          <p:val>
                                            <p:strVal val="#ppt_h"/>
                                          </p:val>
                                        </p:tav>
                                        <p:tav tm="100000">
                                          <p:val>
                                            <p:strVal val="#ppt_h"/>
                                          </p:val>
                                        </p:tav>
                                      </p:tavLst>
                                    </p:anim>
                                    <p:animEffect transition="in" filter="fade">
                                      <p:cBhvr>
                                        <p:cTn id="134" dur="1000"/>
                                        <p:tgtEl>
                                          <p:spTgt spid="30"/>
                                        </p:tgtEl>
                                      </p:cBhvr>
                                    </p:animEffect>
                                  </p:childTnLst>
                                </p:cTn>
                              </p:par>
                            </p:childTnLst>
                          </p:cTn>
                        </p:par>
                        <p:par>
                          <p:cTn id="135" fill="hold">
                            <p:stCondLst>
                              <p:cond delay="1000"/>
                            </p:stCondLst>
                            <p:childTnLst>
                              <p:par>
                                <p:cTn id="136" presetID="1" presetClass="entr" presetSubtype="0" fill="hold" nodeType="afterEffect">
                                  <p:stCondLst>
                                    <p:cond delay="0"/>
                                  </p:stCondLst>
                                  <p:childTnLst>
                                    <p:set>
                                      <p:cBhvr>
                                        <p:cTn id="137"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30" grpId="0" animBg="1"/>
      <p:bldP spid="37" grpId="0"/>
      <p:bldP spid="38" grpId="0"/>
      <p:bldP spid="39" grpId="0"/>
      <p:bldP spid="66" grpId="0" animBg="1"/>
      <p:bldP spid="69" grpId="0" animBg="1"/>
      <p:bldP spid="71" grpId="0"/>
      <p:bldP spid="72" grpId="0"/>
      <p:bldP spid="74" grpId="0" animBg="1"/>
      <p:bldP spid="75" grpId="0" animBg="1"/>
      <p:bldP spid="76" grpId="0" animBg="1"/>
      <p:bldP spid="77" grpId="0" animBg="1"/>
      <p:bldP spid="7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ontent Placeholder 2">
            <a:extLst>
              <a:ext uri="{FF2B5EF4-FFF2-40B4-BE49-F238E27FC236}">
                <a16:creationId xmlns:a16="http://schemas.microsoft.com/office/drawing/2014/main" id="{D0404437-0F92-4DCF-9795-AD464B72CCA1}"/>
              </a:ext>
            </a:extLst>
          </p:cNvPr>
          <p:cNvSpPr txBox="1">
            <a:spLocks/>
          </p:cNvSpPr>
          <p:nvPr/>
        </p:nvSpPr>
        <p:spPr>
          <a:xfrm>
            <a:off x="354270" y="1522243"/>
            <a:ext cx="3458524" cy="4057218"/>
          </a:xfrm>
          <a:prstGeom prst="rect">
            <a:avLst/>
          </a:prstGeom>
          <a:solidFill>
            <a:schemeClr val="accent2">
              <a:lumMod val="20000"/>
              <a:lumOff val="80000"/>
            </a:schemeClr>
          </a:solidFill>
          <a:ln w="28575">
            <a:solidFill>
              <a:schemeClr val="accent1"/>
            </a:solidFill>
          </a:ln>
        </p:spPr>
        <p:txBody>
          <a:bodyPr>
            <a:normAutofit/>
          </a:bodyPr>
          <a:lstStyle>
            <a:lvl1pPr marL="342900" indent="-342900" algn="l" rtl="0" eaLnBrk="0" fontAlgn="base" hangingPunct="0">
              <a:spcBef>
                <a:spcPct val="20000"/>
              </a:spcBef>
              <a:spcAft>
                <a:spcPct val="0"/>
              </a:spcAft>
              <a:buFont typeface="Arial" charset="0"/>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152400" indent="-150813" algn="l" rtl="0" eaLnBrk="0" fontAlgn="base" hangingPunct="0">
              <a:spcBef>
                <a:spcPct val="20000"/>
              </a:spcBef>
              <a:spcAft>
                <a:spcPct val="0"/>
              </a:spcAft>
              <a:buFont typeface="Arial" charset="0"/>
              <a:buBlip>
                <a:blip r:embed="rId3"/>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406400" indent="-252413" algn="l" rtl="0" eaLnBrk="0" fontAlgn="base" hangingPunct="0">
              <a:spcBef>
                <a:spcPct val="20000"/>
              </a:spcBef>
              <a:spcAft>
                <a:spcPct val="0"/>
              </a:spcAft>
              <a:buFont typeface="Arial" charset="0"/>
              <a:buBlip>
                <a:blip r:embed="rId4"/>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633413" indent="-225425" algn="l" rtl="0" eaLnBrk="0" fontAlgn="base" hangingPunct="0">
              <a:spcBef>
                <a:spcPct val="20000"/>
              </a:spcBef>
              <a:spcAft>
                <a:spcPct val="0"/>
              </a:spcAft>
              <a:buFont typeface="Arial" charset="0"/>
              <a:buBlip>
                <a:blip r:embed="rId5"/>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811213" indent="-176213" algn="l" rtl="0" eaLnBrk="0" fontAlgn="base" hangingPunct="0">
              <a:spcBef>
                <a:spcPct val="20000"/>
              </a:spcBef>
              <a:spcAft>
                <a:spcPct val="0"/>
              </a:spcAft>
              <a:buFont typeface="Arial"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dirty="0"/>
              <a:t>NL MFA then uses these data for: </a:t>
            </a:r>
          </a:p>
          <a:p>
            <a:pPr marL="285750" indent="-285750">
              <a:buFontTx/>
              <a:buChar char="-"/>
            </a:pPr>
            <a:r>
              <a:rPr lang="en-US" dirty="0"/>
              <a:t>Monitoring progress</a:t>
            </a:r>
          </a:p>
          <a:p>
            <a:pPr marL="285750" indent="-285750">
              <a:buFontTx/>
              <a:buChar char="-"/>
            </a:pPr>
            <a:r>
              <a:rPr lang="en-US" dirty="0"/>
              <a:t>Gathering results</a:t>
            </a:r>
          </a:p>
          <a:p>
            <a:pPr marL="285750" indent="-285750">
              <a:buFontTx/>
              <a:buChar char="-"/>
            </a:pPr>
            <a:r>
              <a:rPr lang="en-US" dirty="0"/>
              <a:t>Portfolio overviews</a:t>
            </a:r>
          </a:p>
          <a:p>
            <a:pPr marL="285750" indent="-285750">
              <a:buFontTx/>
              <a:buChar char="-"/>
            </a:pPr>
            <a:r>
              <a:rPr lang="en-US" dirty="0"/>
              <a:t>Joint insights &amp; learning</a:t>
            </a:r>
            <a:endParaRPr lang="nl-NL" dirty="0"/>
          </a:p>
        </p:txBody>
      </p:sp>
      <p:grpSp>
        <p:nvGrpSpPr>
          <p:cNvPr id="24" name="Group 23">
            <a:extLst>
              <a:ext uri="{FF2B5EF4-FFF2-40B4-BE49-F238E27FC236}">
                <a16:creationId xmlns:a16="http://schemas.microsoft.com/office/drawing/2014/main" id="{075E9A17-3CAE-480E-B494-54B8B5C8691E}"/>
              </a:ext>
            </a:extLst>
          </p:cNvPr>
          <p:cNvGrpSpPr/>
          <p:nvPr/>
        </p:nvGrpSpPr>
        <p:grpSpPr>
          <a:xfrm>
            <a:off x="4128113" y="1307042"/>
            <a:ext cx="10438259" cy="4747570"/>
            <a:chOff x="466318" y="13591"/>
            <a:chExt cx="15042162" cy="7049542"/>
          </a:xfrm>
        </p:grpSpPr>
        <p:sp>
          <p:nvSpPr>
            <p:cNvPr id="21" name="Boog 24">
              <a:extLst>
                <a:ext uri="{FF2B5EF4-FFF2-40B4-BE49-F238E27FC236}">
                  <a16:creationId xmlns:a16="http://schemas.microsoft.com/office/drawing/2014/main" id="{7B1C86CC-D015-4BE3-8B9C-0150DEC2F4EB}"/>
                </a:ext>
              </a:extLst>
            </p:cNvPr>
            <p:cNvSpPr/>
            <p:nvPr/>
          </p:nvSpPr>
          <p:spPr>
            <a:xfrm rot="3826588" flipH="1">
              <a:off x="4004785" y="-1230823"/>
              <a:ext cx="2111519" cy="6928829"/>
            </a:xfrm>
            <a:prstGeom prst="arc">
              <a:avLst>
                <a:gd name="adj1" fmla="val 19691013"/>
                <a:gd name="adj2" fmla="val 4944281"/>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69" name="Boog 24">
              <a:extLst>
                <a:ext uri="{FF2B5EF4-FFF2-40B4-BE49-F238E27FC236}">
                  <a16:creationId xmlns:a16="http://schemas.microsoft.com/office/drawing/2014/main" id="{3CD7E245-CEEF-4579-AF61-59CC6B643347}"/>
                </a:ext>
              </a:extLst>
            </p:cNvPr>
            <p:cNvSpPr/>
            <p:nvPr/>
          </p:nvSpPr>
          <p:spPr>
            <a:xfrm rot="5400000" flipH="1">
              <a:off x="8218058" y="-1771802"/>
              <a:ext cx="2571735" cy="12009109"/>
            </a:xfrm>
            <a:prstGeom prst="arc">
              <a:avLst>
                <a:gd name="adj1" fmla="val 19691013"/>
                <a:gd name="adj2" fmla="val 5223387"/>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grpSp>
          <p:nvGrpSpPr>
            <p:cNvPr id="12" name="Group 11">
              <a:extLst>
                <a:ext uri="{FF2B5EF4-FFF2-40B4-BE49-F238E27FC236}">
                  <a16:creationId xmlns:a16="http://schemas.microsoft.com/office/drawing/2014/main" id="{A9B30BE6-4DCA-48A8-A30C-8FEF1CC16CE9}"/>
                </a:ext>
              </a:extLst>
            </p:cNvPr>
            <p:cNvGrpSpPr/>
            <p:nvPr/>
          </p:nvGrpSpPr>
          <p:grpSpPr>
            <a:xfrm>
              <a:off x="466318" y="13591"/>
              <a:ext cx="11628869" cy="7049542"/>
              <a:chOff x="466318" y="13591"/>
              <a:chExt cx="11628869" cy="7049542"/>
            </a:xfrm>
          </p:grpSpPr>
          <p:pic>
            <p:nvPicPr>
              <p:cNvPr id="6" name="Picture 5">
                <a:extLst>
                  <a:ext uri="{FF2B5EF4-FFF2-40B4-BE49-F238E27FC236}">
                    <a16:creationId xmlns:a16="http://schemas.microsoft.com/office/drawing/2014/main" id="{A29649FC-19E6-4F75-A760-BAD9E5107C1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314143" y="2884198"/>
                <a:ext cx="3776197" cy="4178935"/>
              </a:xfrm>
              <a:prstGeom prst="rect">
                <a:avLst/>
              </a:prstGeom>
            </p:spPr>
          </p:pic>
          <p:grpSp>
            <p:nvGrpSpPr>
              <p:cNvPr id="2" name="Group 1">
                <a:extLst>
                  <a:ext uri="{FF2B5EF4-FFF2-40B4-BE49-F238E27FC236}">
                    <a16:creationId xmlns:a16="http://schemas.microsoft.com/office/drawing/2014/main" id="{04A8221A-3702-4053-BDCA-37757B6D212D}"/>
                  </a:ext>
                </a:extLst>
              </p:cNvPr>
              <p:cNvGrpSpPr/>
              <p:nvPr/>
            </p:nvGrpSpPr>
            <p:grpSpPr>
              <a:xfrm>
                <a:off x="466318" y="13591"/>
                <a:ext cx="11628869" cy="5774414"/>
                <a:chOff x="466318" y="13591"/>
                <a:chExt cx="11628869" cy="5774414"/>
              </a:xfrm>
            </p:grpSpPr>
            <p:pic>
              <p:nvPicPr>
                <p:cNvPr id="4" name="Picture 3">
                  <a:extLst>
                    <a:ext uri="{FF2B5EF4-FFF2-40B4-BE49-F238E27FC236}">
                      <a16:creationId xmlns:a16="http://schemas.microsoft.com/office/drawing/2014/main" id="{6B209681-AB92-402F-AE57-652C2465A5B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268179" y="414967"/>
                  <a:ext cx="702275" cy="891123"/>
                </a:xfrm>
                <a:prstGeom prst="rect">
                  <a:avLst/>
                </a:prstGeom>
              </p:spPr>
            </p:pic>
            <p:grpSp>
              <p:nvGrpSpPr>
                <p:cNvPr id="16" name="Group 15">
                  <a:extLst>
                    <a:ext uri="{FF2B5EF4-FFF2-40B4-BE49-F238E27FC236}">
                      <a16:creationId xmlns:a16="http://schemas.microsoft.com/office/drawing/2014/main" id="{21F1ED0A-2E8F-45EF-8805-87517C0EB72E}"/>
                    </a:ext>
                  </a:extLst>
                </p:cNvPr>
                <p:cNvGrpSpPr/>
                <p:nvPr/>
              </p:nvGrpSpPr>
              <p:grpSpPr>
                <a:xfrm rot="21046542">
                  <a:off x="6918500" y="647408"/>
                  <a:ext cx="1137913" cy="1016642"/>
                  <a:chOff x="5686208" y="1677309"/>
                  <a:chExt cx="1212684" cy="1095078"/>
                </a:xfrm>
              </p:grpSpPr>
              <p:sp>
                <p:nvSpPr>
                  <p:cNvPr id="10" name="Vorm 29">
                    <a:extLst>
                      <a:ext uri="{FF2B5EF4-FFF2-40B4-BE49-F238E27FC236}">
                        <a16:creationId xmlns:a16="http://schemas.microsoft.com/office/drawing/2014/main" id="{DE7080F9-C051-4238-AC69-9CBBCCE1AA35}"/>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5" name="Vorm 29">
                    <a:extLst>
                      <a:ext uri="{FF2B5EF4-FFF2-40B4-BE49-F238E27FC236}">
                        <a16:creationId xmlns:a16="http://schemas.microsoft.com/office/drawing/2014/main" id="{72B88253-0619-4308-A1D9-84FAEA068C98}"/>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5" name="Picture 4">
                  <a:extLst>
                    <a:ext uri="{FF2B5EF4-FFF2-40B4-BE49-F238E27FC236}">
                      <a16:creationId xmlns:a16="http://schemas.microsoft.com/office/drawing/2014/main" id="{89646248-3F33-4C09-9DAE-2FC36C2F287D}"/>
                    </a:ext>
                  </a:extLst>
                </p:cNvPr>
                <p:cNvPicPr>
                  <a:picLocks noChangeAspect="1"/>
                </p:cNvPicPr>
                <p:nvPr/>
              </p:nvPicPr>
              <p:blipFill>
                <a:blip r:embed="rId8"/>
                <a:stretch>
                  <a:fillRect/>
                </a:stretch>
              </p:blipFill>
              <p:spPr>
                <a:xfrm>
                  <a:off x="7411585" y="532998"/>
                  <a:ext cx="487816" cy="487816"/>
                </a:xfrm>
                <a:prstGeom prst="rect">
                  <a:avLst/>
                </a:prstGeom>
              </p:spPr>
            </p:pic>
            <p:grpSp>
              <p:nvGrpSpPr>
                <p:cNvPr id="13" name="Group 12">
                  <a:extLst>
                    <a:ext uri="{FF2B5EF4-FFF2-40B4-BE49-F238E27FC236}">
                      <a16:creationId xmlns:a16="http://schemas.microsoft.com/office/drawing/2014/main" id="{40B8C0F5-52ED-4692-9772-177561A437A9}"/>
                    </a:ext>
                  </a:extLst>
                </p:cNvPr>
                <p:cNvGrpSpPr/>
                <p:nvPr/>
              </p:nvGrpSpPr>
              <p:grpSpPr>
                <a:xfrm rot="20776663">
                  <a:off x="8494830" y="2170976"/>
                  <a:ext cx="1243147" cy="775394"/>
                  <a:chOff x="5686208" y="1677309"/>
                  <a:chExt cx="1212684" cy="1095078"/>
                </a:xfrm>
              </p:grpSpPr>
              <p:sp>
                <p:nvSpPr>
                  <p:cNvPr id="14" name="Vorm 29">
                    <a:extLst>
                      <a:ext uri="{FF2B5EF4-FFF2-40B4-BE49-F238E27FC236}">
                        <a16:creationId xmlns:a16="http://schemas.microsoft.com/office/drawing/2014/main" id="{04BDA43C-EFC7-442D-AF59-A65DB21273C6}"/>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7" name="Vorm 29">
                    <a:extLst>
                      <a:ext uri="{FF2B5EF4-FFF2-40B4-BE49-F238E27FC236}">
                        <a16:creationId xmlns:a16="http://schemas.microsoft.com/office/drawing/2014/main" id="{D3EC9610-234A-4833-B652-1A5DD92EAFCD}"/>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sp>
              <p:nvSpPr>
                <p:cNvPr id="27" name="Boog 24">
                  <a:extLst>
                    <a:ext uri="{FF2B5EF4-FFF2-40B4-BE49-F238E27FC236}">
                      <a16:creationId xmlns:a16="http://schemas.microsoft.com/office/drawing/2014/main" id="{2AC580B9-D7FB-44C4-BBCD-D97B1278ED33}"/>
                    </a:ext>
                  </a:extLst>
                </p:cNvPr>
                <p:cNvSpPr/>
                <p:nvPr/>
              </p:nvSpPr>
              <p:spPr>
                <a:xfrm rot="4854536" flipH="1">
                  <a:off x="6082685" y="-1744366"/>
                  <a:ext cx="2171564" cy="9853440"/>
                </a:xfrm>
                <a:prstGeom prst="arc">
                  <a:avLst>
                    <a:gd name="adj1" fmla="val 19691013"/>
                    <a:gd name="adj2" fmla="val 5210648"/>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30" name="Boog 24">
                  <a:extLst>
                    <a:ext uri="{FF2B5EF4-FFF2-40B4-BE49-F238E27FC236}">
                      <a16:creationId xmlns:a16="http://schemas.microsoft.com/office/drawing/2014/main" id="{71FD6FE6-3454-4B4E-BEE0-91281A072D51}"/>
                    </a:ext>
                  </a:extLst>
                </p:cNvPr>
                <p:cNvSpPr/>
                <p:nvPr/>
              </p:nvSpPr>
              <p:spPr>
                <a:xfrm rot="15394093" flipH="1" flipV="1">
                  <a:off x="5400230" y="-264819"/>
                  <a:ext cx="2783698" cy="8773923"/>
                </a:xfrm>
                <a:prstGeom prst="arc">
                  <a:avLst>
                    <a:gd name="adj1" fmla="val 19691013"/>
                    <a:gd name="adj2" fmla="val 5256830"/>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grpSp>
              <p:nvGrpSpPr>
                <p:cNvPr id="8" name="Group 7">
                  <a:extLst>
                    <a:ext uri="{FF2B5EF4-FFF2-40B4-BE49-F238E27FC236}">
                      <a16:creationId xmlns:a16="http://schemas.microsoft.com/office/drawing/2014/main" id="{AA667C67-3169-4593-85A1-A3B7910507A4}"/>
                    </a:ext>
                  </a:extLst>
                </p:cNvPr>
                <p:cNvGrpSpPr/>
                <p:nvPr/>
              </p:nvGrpSpPr>
              <p:grpSpPr>
                <a:xfrm>
                  <a:off x="7451310" y="1475950"/>
                  <a:ext cx="912997" cy="1050933"/>
                  <a:chOff x="9975326" y="1639721"/>
                  <a:chExt cx="912997" cy="1050933"/>
                </a:xfrm>
              </p:grpSpPr>
              <p:pic>
                <p:nvPicPr>
                  <p:cNvPr id="7" name="Picture 6">
                    <a:extLst>
                      <a:ext uri="{FF2B5EF4-FFF2-40B4-BE49-F238E27FC236}">
                        <a16:creationId xmlns:a16="http://schemas.microsoft.com/office/drawing/2014/main" id="{EFB8F03A-FAA4-4150-A5C5-84A9F9F09637}"/>
                      </a:ext>
                    </a:extLst>
                  </p:cNvPr>
                  <p:cNvPicPr>
                    <a:picLocks noChangeAspect="1"/>
                  </p:cNvPicPr>
                  <p:nvPr/>
                </p:nvPicPr>
                <p:blipFill>
                  <a:blip r:embed="rId9"/>
                  <a:stretch>
                    <a:fillRect/>
                  </a:stretch>
                </p:blipFill>
                <p:spPr>
                  <a:xfrm>
                    <a:off x="10059997" y="1998333"/>
                    <a:ext cx="750466" cy="692321"/>
                  </a:xfrm>
                  <a:prstGeom prst="rect">
                    <a:avLst/>
                  </a:prstGeom>
                </p:spPr>
              </p:pic>
              <p:sp>
                <p:nvSpPr>
                  <p:cNvPr id="35" name="TextBox 34">
                    <a:extLst>
                      <a:ext uri="{FF2B5EF4-FFF2-40B4-BE49-F238E27FC236}">
                        <a16:creationId xmlns:a16="http://schemas.microsoft.com/office/drawing/2014/main" id="{0EE99B07-14E1-4925-A875-83D5D881312B}"/>
                      </a:ext>
                    </a:extLst>
                  </p:cNvPr>
                  <p:cNvSpPr txBox="1"/>
                  <p:nvPr/>
                </p:nvSpPr>
                <p:spPr>
                  <a:xfrm flipH="1">
                    <a:off x="9975326" y="1639721"/>
                    <a:ext cx="912997" cy="307777"/>
                  </a:xfrm>
                  <a:prstGeom prst="rect">
                    <a:avLst/>
                  </a:prstGeom>
                  <a:noFill/>
                </p:spPr>
                <p:txBody>
                  <a:bodyPr wrap="square" rtlCol="0">
                    <a:spAutoFit/>
                  </a:bodyPr>
                  <a:lstStyle/>
                  <a:p>
                    <a:r>
                      <a:rPr lang="en-US" sz="1400" dirty="0">
                        <a:latin typeface="Segoe Print" panose="02000600000000000000" pitchFamily="2" charset="0"/>
                      </a:rPr>
                      <a:t>NGO</a:t>
                    </a:r>
                  </a:p>
                </p:txBody>
              </p:sp>
            </p:grpSp>
            <p:grpSp>
              <p:nvGrpSpPr>
                <p:cNvPr id="11" name="Group 10">
                  <a:extLst>
                    <a:ext uri="{FF2B5EF4-FFF2-40B4-BE49-F238E27FC236}">
                      <a16:creationId xmlns:a16="http://schemas.microsoft.com/office/drawing/2014/main" id="{2632B5E9-A838-4CAB-A035-C52EEE4520EF}"/>
                    </a:ext>
                  </a:extLst>
                </p:cNvPr>
                <p:cNvGrpSpPr/>
                <p:nvPr/>
              </p:nvGrpSpPr>
              <p:grpSpPr>
                <a:xfrm>
                  <a:off x="8462374" y="3845403"/>
                  <a:ext cx="912997" cy="1046704"/>
                  <a:chOff x="8170093" y="3357184"/>
                  <a:chExt cx="912997" cy="1046704"/>
                </a:xfrm>
              </p:grpSpPr>
              <p:grpSp>
                <p:nvGrpSpPr>
                  <p:cNvPr id="23" name="Group 22">
                    <a:extLst>
                      <a:ext uri="{FF2B5EF4-FFF2-40B4-BE49-F238E27FC236}">
                        <a16:creationId xmlns:a16="http://schemas.microsoft.com/office/drawing/2014/main" id="{00A32C52-12DF-42B8-9934-ECA875989F19}"/>
                      </a:ext>
                    </a:extLst>
                  </p:cNvPr>
                  <p:cNvGrpSpPr/>
                  <p:nvPr/>
                </p:nvGrpSpPr>
                <p:grpSpPr>
                  <a:xfrm>
                    <a:off x="8239551" y="3728823"/>
                    <a:ext cx="683710" cy="675065"/>
                    <a:chOff x="7884888" y="3582138"/>
                    <a:chExt cx="970428" cy="1124495"/>
                  </a:xfrm>
                </p:grpSpPr>
                <p:pic>
                  <p:nvPicPr>
                    <p:cNvPr id="9" name="Picture 8">
                      <a:extLst>
                        <a:ext uri="{FF2B5EF4-FFF2-40B4-BE49-F238E27FC236}">
                          <a16:creationId xmlns:a16="http://schemas.microsoft.com/office/drawing/2014/main" id="{958E40FE-701D-4B61-AC14-F8A984F258D7}"/>
                        </a:ext>
                      </a:extLst>
                    </p:cNvPr>
                    <p:cNvPicPr>
                      <a:picLocks noChangeAspect="1"/>
                    </p:cNvPicPr>
                    <p:nvPr/>
                  </p:nvPicPr>
                  <p:blipFill>
                    <a:blip r:embed="rId10"/>
                    <a:stretch>
                      <a:fillRect/>
                    </a:stretch>
                  </p:blipFill>
                  <p:spPr>
                    <a:xfrm>
                      <a:off x="7884888" y="3582138"/>
                      <a:ext cx="970428" cy="1124495"/>
                    </a:xfrm>
                    <a:prstGeom prst="rect">
                      <a:avLst/>
                    </a:prstGeom>
                  </p:spPr>
                </p:pic>
                <p:sp>
                  <p:nvSpPr>
                    <p:cNvPr id="22" name="Rectangle 21">
                      <a:extLst>
                        <a:ext uri="{FF2B5EF4-FFF2-40B4-BE49-F238E27FC236}">
                          <a16:creationId xmlns:a16="http://schemas.microsoft.com/office/drawing/2014/main" id="{90EFF089-762A-4B9D-9781-9A389AB45AAF}"/>
                        </a:ext>
                      </a:extLst>
                    </p:cNvPr>
                    <p:cNvSpPr/>
                    <p:nvPr/>
                  </p:nvSpPr>
                  <p:spPr>
                    <a:xfrm>
                      <a:off x="8006715" y="4192905"/>
                      <a:ext cx="180976" cy="285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a:extLst>
                      <a:ext uri="{FF2B5EF4-FFF2-40B4-BE49-F238E27FC236}">
                        <a16:creationId xmlns:a16="http://schemas.microsoft.com/office/drawing/2014/main" id="{8B171476-EE64-463D-B815-BA672A62468B}"/>
                      </a:ext>
                    </a:extLst>
                  </p:cNvPr>
                  <p:cNvSpPr txBox="1"/>
                  <p:nvPr/>
                </p:nvSpPr>
                <p:spPr>
                  <a:xfrm flipH="1">
                    <a:off x="8170093" y="3357184"/>
                    <a:ext cx="912997" cy="307777"/>
                  </a:xfrm>
                  <a:prstGeom prst="rect">
                    <a:avLst/>
                  </a:prstGeom>
                  <a:noFill/>
                </p:spPr>
                <p:txBody>
                  <a:bodyPr wrap="square" rtlCol="0">
                    <a:spAutoFit/>
                  </a:bodyPr>
                  <a:lstStyle/>
                  <a:p>
                    <a:r>
                      <a:rPr lang="en-US" sz="1400" dirty="0">
                        <a:latin typeface="Segoe Print" panose="02000600000000000000" pitchFamily="2" charset="0"/>
                      </a:rPr>
                      <a:t>NGO</a:t>
                    </a:r>
                  </a:p>
                </p:txBody>
              </p:sp>
            </p:grpSp>
            <p:sp>
              <p:nvSpPr>
                <p:cNvPr id="37" name="TextBox 36">
                  <a:extLst>
                    <a:ext uri="{FF2B5EF4-FFF2-40B4-BE49-F238E27FC236}">
                      <a16:creationId xmlns:a16="http://schemas.microsoft.com/office/drawing/2014/main" id="{856376C5-A122-4FEE-861D-794A9CF52384}"/>
                    </a:ext>
                  </a:extLst>
                </p:cNvPr>
                <p:cNvSpPr txBox="1"/>
                <p:nvPr/>
              </p:nvSpPr>
              <p:spPr>
                <a:xfrm rot="19677750" flipH="1">
                  <a:off x="3416366" y="1403898"/>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38" name="TextBox 37">
                  <a:extLst>
                    <a:ext uri="{FF2B5EF4-FFF2-40B4-BE49-F238E27FC236}">
                      <a16:creationId xmlns:a16="http://schemas.microsoft.com/office/drawing/2014/main" id="{640A7D7F-3C9A-4EC5-94B1-201012424F18}"/>
                    </a:ext>
                  </a:extLst>
                </p:cNvPr>
                <p:cNvSpPr txBox="1"/>
                <p:nvPr/>
              </p:nvSpPr>
              <p:spPr>
                <a:xfrm rot="20688340" flipH="1">
                  <a:off x="4268776" y="2351278"/>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39" name="TextBox 38">
                  <a:extLst>
                    <a:ext uri="{FF2B5EF4-FFF2-40B4-BE49-F238E27FC236}">
                      <a16:creationId xmlns:a16="http://schemas.microsoft.com/office/drawing/2014/main" id="{34738A88-7BAD-48FF-B10C-F394D4987A47}"/>
                    </a:ext>
                  </a:extLst>
                </p:cNvPr>
                <p:cNvSpPr txBox="1"/>
                <p:nvPr/>
              </p:nvSpPr>
              <p:spPr>
                <a:xfrm rot="21322067" flipH="1">
                  <a:off x="4488320" y="5480228"/>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grpSp>
              <p:nvGrpSpPr>
                <p:cNvPr id="3" name="Group 2">
                  <a:extLst>
                    <a:ext uri="{FF2B5EF4-FFF2-40B4-BE49-F238E27FC236}">
                      <a16:creationId xmlns:a16="http://schemas.microsoft.com/office/drawing/2014/main" id="{E746E526-DCBC-4724-8291-37C9992CDBCB}"/>
                    </a:ext>
                  </a:extLst>
                </p:cNvPr>
                <p:cNvGrpSpPr/>
                <p:nvPr/>
              </p:nvGrpSpPr>
              <p:grpSpPr>
                <a:xfrm>
                  <a:off x="5461333" y="13591"/>
                  <a:ext cx="1533778" cy="1281475"/>
                  <a:chOff x="6591633" y="237960"/>
                  <a:chExt cx="1533778" cy="1281475"/>
                </a:xfrm>
              </p:grpSpPr>
              <p:sp>
                <p:nvSpPr>
                  <p:cNvPr id="34" name="TextBox 33">
                    <a:extLst>
                      <a:ext uri="{FF2B5EF4-FFF2-40B4-BE49-F238E27FC236}">
                        <a16:creationId xmlns:a16="http://schemas.microsoft.com/office/drawing/2014/main" id="{7BA1F545-B56E-45EC-AB44-C490C1718C44}"/>
                      </a:ext>
                    </a:extLst>
                  </p:cNvPr>
                  <p:cNvSpPr txBox="1"/>
                  <p:nvPr/>
                </p:nvSpPr>
                <p:spPr>
                  <a:xfrm flipH="1">
                    <a:off x="6591633" y="237960"/>
                    <a:ext cx="1533778" cy="457010"/>
                  </a:xfrm>
                  <a:prstGeom prst="rect">
                    <a:avLst/>
                  </a:prstGeom>
                  <a:noFill/>
                </p:spPr>
                <p:txBody>
                  <a:bodyPr wrap="square" rtlCol="0">
                    <a:spAutoFit/>
                  </a:bodyPr>
                  <a:lstStyle/>
                  <a:p>
                    <a:r>
                      <a:rPr lang="en-US" sz="1400" dirty="0">
                        <a:latin typeface="Segoe Print" panose="02000600000000000000" pitchFamily="2" charset="0"/>
                      </a:rPr>
                      <a:t>NL MFA</a:t>
                    </a:r>
                  </a:p>
                </p:txBody>
              </p:sp>
              <p:pic>
                <p:nvPicPr>
                  <p:cNvPr id="40" name="Picture 39">
                    <a:extLst>
                      <a:ext uri="{FF2B5EF4-FFF2-40B4-BE49-F238E27FC236}">
                        <a16:creationId xmlns:a16="http://schemas.microsoft.com/office/drawing/2014/main" id="{08D3EF1B-A875-467C-AB9F-5EC4985D09AD}"/>
                      </a:ext>
                    </a:extLst>
                  </p:cNvPr>
                  <p:cNvPicPr>
                    <a:picLocks noChangeAspect="1"/>
                  </p:cNvPicPr>
                  <p:nvPr/>
                </p:nvPicPr>
                <p:blipFill>
                  <a:blip r:embed="rId11"/>
                  <a:stretch>
                    <a:fillRect/>
                  </a:stretch>
                </p:blipFill>
                <p:spPr>
                  <a:xfrm>
                    <a:off x="7046712" y="773088"/>
                    <a:ext cx="844323" cy="746347"/>
                  </a:xfrm>
                  <a:prstGeom prst="rect">
                    <a:avLst/>
                  </a:prstGeom>
                </p:spPr>
              </p:pic>
            </p:grpSp>
            <p:pic>
              <p:nvPicPr>
                <p:cNvPr id="41" name="Picture 40">
                  <a:extLst>
                    <a:ext uri="{FF2B5EF4-FFF2-40B4-BE49-F238E27FC236}">
                      <a16:creationId xmlns:a16="http://schemas.microsoft.com/office/drawing/2014/main" id="{E92E6BFB-4778-4133-B88A-79CDDA6CB7FF}"/>
                    </a:ext>
                  </a:extLst>
                </p:cNvPr>
                <p:cNvPicPr>
                  <a:picLocks noChangeAspect="1"/>
                </p:cNvPicPr>
                <p:nvPr/>
              </p:nvPicPr>
              <p:blipFill>
                <a:blip r:embed="rId8"/>
                <a:stretch>
                  <a:fillRect/>
                </a:stretch>
              </p:blipFill>
              <p:spPr>
                <a:xfrm>
                  <a:off x="9087041" y="1900396"/>
                  <a:ext cx="487816" cy="487816"/>
                </a:xfrm>
                <a:prstGeom prst="rect">
                  <a:avLst/>
                </a:prstGeom>
              </p:spPr>
            </p:pic>
            <p:grpSp>
              <p:nvGrpSpPr>
                <p:cNvPr id="48" name="Group 47">
                  <a:extLst>
                    <a:ext uri="{FF2B5EF4-FFF2-40B4-BE49-F238E27FC236}">
                      <a16:creationId xmlns:a16="http://schemas.microsoft.com/office/drawing/2014/main" id="{F638E0F6-0F84-48F9-84E0-9FB4286E2A51}"/>
                    </a:ext>
                  </a:extLst>
                </p:cNvPr>
                <p:cNvGrpSpPr/>
                <p:nvPr/>
              </p:nvGrpSpPr>
              <p:grpSpPr>
                <a:xfrm>
                  <a:off x="466318" y="3533260"/>
                  <a:ext cx="2149509" cy="1692548"/>
                  <a:chOff x="268938" y="1938100"/>
                  <a:chExt cx="3676772" cy="3113144"/>
                </a:xfrm>
              </p:grpSpPr>
              <p:grpSp>
                <p:nvGrpSpPr>
                  <p:cNvPr id="47" name="Group 46">
                    <a:extLst>
                      <a:ext uri="{FF2B5EF4-FFF2-40B4-BE49-F238E27FC236}">
                        <a16:creationId xmlns:a16="http://schemas.microsoft.com/office/drawing/2014/main" id="{54290D6D-1049-4178-A126-7A49F9DE15B2}"/>
                      </a:ext>
                    </a:extLst>
                  </p:cNvPr>
                  <p:cNvGrpSpPr/>
                  <p:nvPr/>
                </p:nvGrpSpPr>
                <p:grpSpPr>
                  <a:xfrm>
                    <a:off x="268938" y="1938100"/>
                    <a:ext cx="1880122" cy="2192192"/>
                    <a:chOff x="802338" y="2090500"/>
                    <a:chExt cx="1880122" cy="2192192"/>
                  </a:xfrm>
                </p:grpSpPr>
                <p:pic>
                  <p:nvPicPr>
                    <p:cNvPr id="45" name="Picture 44">
                      <a:extLst>
                        <a:ext uri="{FF2B5EF4-FFF2-40B4-BE49-F238E27FC236}">
                          <a16:creationId xmlns:a16="http://schemas.microsoft.com/office/drawing/2014/main" id="{2187B988-2C02-41E1-A096-6329E5D0371A}"/>
                        </a:ext>
                      </a:extLst>
                    </p:cNvPr>
                    <p:cNvPicPr>
                      <a:picLocks noChangeAspect="1"/>
                    </p:cNvPicPr>
                    <p:nvPr/>
                  </p:nvPicPr>
                  <p:blipFill>
                    <a:blip r:embed="rId12">
                      <a:extLst>
                        <a:ext uri="{BEBA8EAE-BF5A-486C-A8C5-ECC9F3942E4B}">
                          <a14:imgProps xmlns:a14="http://schemas.microsoft.com/office/drawing/2010/main">
                            <a14:imgLayer r:embed="rId13">
                              <a14:imgEffect>
                                <a14:artisticMarker/>
                              </a14:imgEffect>
                            </a14:imgLayer>
                          </a14:imgProps>
                        </a:ext>
                      </a:extLst>
                    </a:blip>
                    <a:stretch>
                      <a:fillRect/>
                    </a:stretch>
                  </p:blipFill>
                  <p:spPr>
                    <a:xfrm rot="21223085">
                      <a:off x="802338" y="2090500"/>
                      <a:ext cx="1880122" cy="2192192"/>
                    </a:xfrm>
                    <a:prstGeom prst="rect">
                      <a:avLst/>
                    </a:prstGeom>
                  </p:spPr>
                </p:pic>
                <p:pic>
                  <p:nvPicPr>
                    <p:cNvPr id="19" name="Picture 18">
                      <a:extLst>
                        <a:ext uri="{FF2B5EF4-FFF2-40B4-BE49-F238E27FC236}">
                          <a16:creationId xmlns:a16="http://schemas.microsoft.com/office/drawing/2014/main" id="{9FAF5C01-6328-4E88-BB68-7E8BDB808A11}"/>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artisticLineDrawing/>
                              </a14:imgEffect>
                            </a14:imgLayer>
                          </a14:imgProps>
                        </a:ext>
                        <a:ext uri="{28A0092B-C50C-407E-A947-70E740481C1C}">
                          <a14:useLocalDpi xmlns:a14="http://schemas.microsoft.com/office/drawing/2010/main"/>
                        </a:ext>
                      </a:extLst>
                    </a:blip>
                    <a:srcRect l="1" r="61429"/>
                    <a:stretch/>
                  </p:blipFill>
                  <p:spPr>
                    <a:xfrm rot="21214652">
                      <a:off x="1031207" y="2246785"/>
                      <a:ext cx="1408431" cy="869485"/>
                    </a:xfrm>
                    <a:prstGeom prst="rect">
                      <a:avLst/>
                    </a:prstGeom>
                  </p:spPr>
                </p:pic>
              </p:grpSp>
              <p:pic>
                <p:nvPicPr>
                  <p:cNvPr id="42" name="Picture 41">
                    <a:extLst>
                      <a:ext uri="{FF2B5EF4-FFF2-40B4-BE49-F238E27FC236}">
                        <a16:creationId xmlns:a16="http://schemas.microsoft.com/office/drawing/2014/main" id="{46A20FA6-93C8-49C6-82F5-A0BC35B1714D}"/>
                      </a:ext>
                    </a:extLst>
                  </p:cNvPr>
                  <p:cNvPicPr>
                    <a:picLocks noChangeAspect="1"/>
                  </p:cNvPicPr>
                  <p:nvPr/>
                </p:nvPicPr>
                <p:blipFill>
                  <a:blip r:embed="rId16">
                    <a:duotone>
                      <a:schemeClr val="accent3">
                        <a:shade val="45000"/>
                        <a:satMod val="135000"/>
                      </a:schemeClr>
                      <a:prstClr val="white"/>
                    </a:duotone>
                    <a:extLst>
                      <a:ext uri="{BEBA8EAE-BF5A-486C-A8C5-ECC9F3942E4B}">
                        <a14:imgProps xmlns:a14="http://schemas.microsoft.com/office/drawing/2010/main">
                          <a14:imgLayer r:embed="rId17">
                            <a14:imgEffect>
                              <a14:artisticMarker/>
                            </a14:imgEffect>
                          </a14:imgLayer>
                        </a14:imgProps>
                      </a:ext>
                    </a:extLst>
                  </a:blip>
                  <a:stretch>
                    <a:fillRect/>
                  </a:stretch>
                </p:blipFill>
                <p:spPr>
                  <a:xfrm>
                    <a:off x="844453" y="2836223"/>
                    <a:ext cx="3101257" cy="2215021"/>
                  </a:xfrm>
                  <a:prstGeom prst="rect">
                    <a:avLst/>
                  </a:prstGeom>
                </p:spPr>
              </p:pic>
            </p:grpSp>
            <p:grpSp>
              <p:nvGrpSpPr>
                <p:cNvPr id="43" name="Group 42">
                  <a:extLst>
                    <a:ext uri="{FF2B5EF4-FFF2-40B4-BE49-F238E27FC236}">
                      <a16:creationId xmlns:a16="http://schemas.microsoft.com/office/drawing/2014/main" id="{79375F78-4BA1-463C-9AD1-0C1159629C6F}"/>
                    </a:ext>
                  </a:extLst>
                </p:cNvPr>
                <p:cNvGrpSpPr/>
                <p:nvPr/>
              </p:nvGrpSpPr>
              <p:grpSpPr>
                <a:xfrm>
                  <a:off x="4983830" y="3374056"/>
                  <a:ext cx="912997" cy="1046708"/>
                  <a:chOff x="8113417" y="3357180"/>
                  <a:chExt cx="912997" cy="1046708"/>
                </a:xfrm>
              </p:grpSpPr>
              <p:grpSp>
                <p:nvGrpSpPr>
                  <p:cNvPr id="44" name="Group 43">
                    <a:extLst>
                      <a:ext uri="{FF2B5EF4-FFF2-40B4-BE49-F238E27FC236}">
                        <a16:creationId xmlns:a16="http://schemas.microsoft.com/office/drawing/2014/main" id="{1D70F498-6862-406C-8C9A-0446F5EF4F66}"/>
                      </a:ext>
                    </a:extLst>
                  </p:cNvPr>
                  <p:cNvGrpSpPr/>
                  <p:nvPr/>
                </p:nvGrpSpPr>
                <p:grpSpPr>
                  <a:xfrm>
                    <a:off x="8239551" y="3728823"/>
                    <a:ext cx="683710" cy="675065"/>
                    <a:chOff x="7884888" y="3582138"/>
                    <a:chExt cx="970428" cy="1124495"/>
                  </a:xfrm>
                </p:grpSpPr>
                <p:pic>
                  <p:nvPicPr>
                    <p:cNvPr id="49" name="Picture 48">
                      <a:extLst>
                        <a:ext uri="{FF2B5EF4-FFF2-40B4-BE49-F238E27FC236}">
                          <a16:creationId xmlns:a16="http://schemas.microsoft.com/office/drawing/2014/main" id="{F3597BC0-78FC-4151-AB93-FFF187B461F6}"/>
                        </a:ext>
                      </a:extLst>
                    </p:cNvPr>
                    <p:cNvPicPr>
                      <a:picLocks noChangeAspect="1"/>
                    </p:cNvPicPr>
                    <p:nvPr/>
                  </p:nvPicPr>
                  <p:blipFill>
                    <a:blip r:embed="rId10"/>
                    <a:stretch>
                      <a:fillRect/>
                    </a:stretch>
                  </p:blipFill>
                  <p:spPr>
                    <a:xfrm>
                      <a:off x="7884888" y="3582138"/>
                      <a:ext cx="970428" cy="1124495"/>
                    </a:xfrm>
                    <a:prstGeom prst="rect">
                      <a:avLst/>
                    </a:prstGeom>
                  </p:spPr>
                </p:pic>
                <p:sp>
                  <p:nvSpPr>
                    <p:cNvPr id="50" name="Rectangle 49">
                      <a:extLst>
                        <a:ext uri="{FF2B5EF4-FFF2-40B4-BE49-F238E27FC236}">
                          <a16:creationId xmlns:a16="http://schemas.microsoft.com/office/drawing/2014/main" id="{1D349D91-B9AD-40C9-8B27-C753CA6FE36B}"/>
                        </a:ext>
                      </a:extLst>
                    </p:cNvPr>
                    <p:cNvSpPr/>
                    <p:nvPr/>
                  </p:nvSpPr>
                  <p:spPr>
                    <a:xfrm>
                      <a:off x="8006715" y="4192905"/>
                      <a:ext cx="180976" cy="285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TextBox 45">
                    <a:extLst>
                      <a:ext uri="{FF2B5EF4-FFF2-40B4-BE49-F238E27FC236}">
                        <a16:creationId xmlns:a16="http://schemas.microsoft.com/office/drawing/2014/main" id="{6E253DD7-09D7-4E55-B481-79E360E607A4}"/>
                      </a:ext>
                    </a:extLst>
                  </p:cNvPr>
                  <p:cNvSpPr txBox="1"/>
                  <p:nvPr/>
                </p:nvSpPr>
                <p:spPr>
                  <a:xfrm flipH="1">
                    <a:off x="8113417" y="3357180"/>
                    <a:ext cx="912997" cy="307777"/>
                  </a:xfrm>
                  <a:prstGeom prst="rect">
                    <a:avLst/>
                  </a:prstGeom>
                  <a:noFill/>
                </p:spPr>
                <p:txBody>
                  <a:bodyPr wrap="square" rtlCol="0">
                    <a:spAutoFit/>
                  </a:bodyPr>
                  <a:lstStyle/>
                  <a:p>
                    <a:r>
                      <a:rPr lang="en-US" sz="1400" dirty="0">
                        <a:latin typeface="Segoe Print" panose="02000600000000000000" pitchFamily="2" charset="0"/>
                      </a:rPr>
                      <a:t>NGO</a:t>
                    </a:r>
                  </a:p>
                </p:txBody>
              </p:sp>
            </p:grpSp>
            <p:grpSp>
              <p:nvGrpSpPr>
                <p:cNvPr id="51" name="Group 50">
                  <a:extLst>
                    <a:ext uri="{FF2B5EF4-FFF2-40B4-BE49-F238E27FC236}">
                      <a16:creationId xmlns:a16="http://schemas.microsoft.com/office/drawing/2014/main" id="{F3A847A7-A406-45A1-B111-4B787DA6B548}"/>
                    </a:ext>
                  </a:extLst>
                </p:cNvPr>
                <p:cNvGrpSpPr/>
                <p:nvPr/>
              </p:nvGrpSpPr>
              <p:grpSpPr>
                <a:xfrm>
                  <a:off x="9702237" y="2308311"/>
                  <a:ext cx="912997" cy="1061303"/>
                  <a:chOff x="8155924" y="3342585"/>
                  <a:chExt cx="912997" cy="1061303"/>
                </a:xfrm>
              </p:grpSpPr>
              <p:grpSp>
                <p:nvGrpSpPr>
                  <p:cNvPr id="52" name="Group 51">
                    <a:extLst>
                      <a:ext uri="{FF2B5EF4-FFF2-40B4-BE49-F238E27FC236}">
                        <a16:creationId xmlns:a16="http://schemas.microsoft.com/office/drawing/2014/main" id="{E03D62F9-D125-4E89-853E-C7FA3AA5620D}"/>
                      </a:ext>
                    </a:extLst>
                  </p:cNvPr>
                  <p:cNvGrpSpPr/>
                  <p:nvPr/>
                </p:nvGrpSpPr>
                <p:grpSpPr>
                  <a:xfrm>
                    <a:off x="8239551" y="3728823"/>
                    <a:ext cx="683710" cy="675065"/>
                    <a:chOff x="7884888" y="3582138"/>
                    <a:chExt cx="970428" cy="1124495"/>
                  </a:xfrm>
                </p:grpSpPr>
                <p:pic>
                  <p:nvPicPr>
                    <p:cNvPr id="54" name="Picture 53">
                      <a:extLst>
                        <a:ext uri="{FF2B5EF4-FFF2-40B4-BE49-F238E27FC236}">
                          <a16:creationId xmlns:a16="http://schemas.microsoft.com/office/drawing/2014/main" id="{D1042DB0-971E-4638-962A-571607849264}"/>
                        </a:ext>
                      </a:extLst>
                    </p:cNvPr>
                    <p:cNvPicPr>
                      <a:picLocks noChangeAspect="1"/>
                    </p:cNvPicPr>
                    <p:nvPr/>
                  </p:nvPicPr>
                  <p:blipFill>
                    <a:blip r:embed="rId10"/>
                    <a:stretch>
                      <a:fillRect/>
                    </a:stretch>
                  </p:blipFill>
                  <p:spPr>
                    <a:xfrm>
                      <a:off x="7884888" y="3582138"/>
                      <a:ext cx="970428" cy="1124495"/>
                    </a:xfrm>
                    <a:prstGeom prst="rect">
                      <a:avLst/>
                    </a:prstGeom>
                  </p:spPr>
                </p:pic>
                <p:sp>
                  <p:nvSpPr>
                    <p:cNvPr id="55" name="Rectangle 54">
                      <a:extLst>
                        <a:ext uri="{FF2B5EF4-FFF2-40B4-BE49-F238E27FC236}">
                          <a16:creationId xmlns:a16="http://schemas.microsoft.com/office/drawing/2014/main" id="{964E3D10-8677-4268-9C6D-CD4168E983E4}"/>
                        </a:ext>
                      </a:extLst>
                    </p:cNvPr>
                    <p:cNvSpPr/>
                    <p:nvPr/>
                  </p:nvSpPr>
                  <p:spPr>
                    <a:xfrm>
                      <a:off x="8006715" y="4192905"/>
                      <a:ext cx="180976" cy="285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TextBox 52">
                    <a:extLst>
                      <a:ext uri="{FF2B5EF4-FFF2-40B4-BE49-F238E27FC236}">
                        <a16:creationId xmlns:a16="http://schemas.microsoft.com/office/drawing/2014/main" id="{21BB6732-77DC-42E6-A6BB-529670FE0710}"/>
                      </a:ext>
                    </a:extLst>
                  </p:cNvPr>
                  <p:cNvSpPr txBox="1"/>
                  <p:nvPr/>
                </p:nvSpPr>
                <p:spPr>
                  <a:xfrm flipH="1">
                    <a:off x="8155924" y="3342585"/>
                    <a:ext cx="912997" cy="307777"/>
                  </a:xfrm>
                  <a:prstGeom prst="rect">
                    <a:avLst/>
                  </a:prstGeom>
                  <a:noFill/>
                </p:spPr>
                <p:txBody>
                  <a:bodyPr wrap="square" rtlCol="0">
                    <a:spAutoFit/>
                  </a:bodyPr>
                  <a:lstStyle/>
                  <a:p>
                    <a:r>
                      <a:rPr lang="en-US" sz="1400" dirty="0">
                        <a:latin typeface="Segoe Print" panose="02000600000000000000" pitchFamily="2" charset="0"/>
                      </a:rPr>
                      <a:t>NGO</a:t>
                    </a:r>
                  </a:p>
                </p:txBody>
              </p:sp>
            </p:grpSp>
            <p:pic>
              <p:nvPicPr>
                <p:cNvPr id="56" name="Picture 55">
                  <a:extLst>
                    <a:ext uri="{FF2B5EF4-FFF2-40B4-BE49-F238E27FC236}">
                      <a16:creationId xmlns:a16="http://schemas.microsoft.com/office/drawing/2014/main" id="{9B2F6821-BE67-45AF-9749-9EAC6DEDB4B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079740" y="2483417"/>
                  <a:ext cx="1587059" cy="2306490"/>
                </a:xfrm>
                <a:prstGeom prst="rect">
                  <a:avLst/>
                </a:prstGeom>
              </p:spPr>
            </p:pic>
            <p:grpSp>
              <p:nvGrpSpPr>
                <p:cNvPr id="57" name="Group 56">
                  <a:extLst>
                    <a:ext uri="{FF2B5EF4-FFF2-40B4-BE49-F238E27FC236}">
                      <a16:creationId xmlns:a16="http://schemas.microsoft.com/office/drawing/2014/main" id="{483C5327-2F4F-4EDC-A9EB-39495C716DBD}"/>
                    </a:ext>
                  </a:extLst>
                </p:cNvPr>
                <p:cNvGrpSpPr/>
                <p:nvPr/>
              </p:nvGrpSpPr>
              <p:grpSpPr>
                <a:xfrm rot="1748715">
                  <a:off x="7950213" y="2996153"/>
                  <a:ext cx="1243147" cy="775394"/>
                  <a:chOff x="5686208" y="1677309"/>
                  <a:chExt cx="1212684" cy="1095078"/>
                </a:xfrm>
              </p:grpSpPr>
              <p:sp>
                <p:nvSpPr>
                  <p:cNvPr id="58" name="Vorm 29">
                    <a:extLst>
                      <a:ext uri="{FF2B5EF4-FFF2-40B4-BE49-F238E27FC236}">
                        <a16:creationId xmlns:a16="http://schemas.microsoft.com/office/drawing/2014/main" id="{F952237F-0C31-4F60-83DA-9AFCBB6A4E97}"/>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9" name="Vorm 29">
                    <a:extLst>
                      <a:ext uri="{FF2B5EF4-FFF2-40B4-BE49-F238E27FC236}">
                        <a16:creationId xmlns:a16="http://schemas.microsoft.com/office/drawing/2014/main" id="{7656B5FE-A535-4A80-9313-FB938033B670}"/>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grpSp>
              <p:nvGrpSpPr>
                <p:cNvPr id="60" name="Group 59">
                  <a:extLst>
                    <a:ext uri="{FF2B5EF4-FFF2-40B4-BE49-F238E27FC236}">
                      <a16:creationId xmlns:a16="http://schemas.microsoft.com/office/drawing/2014/main" id="{D06851D6-FD21-4222-8359-745B20B1A191}"/>
                    </a:ext>
                  </a:extLst>
                </p:cNvPr>
                <p:cNvGrpSpPr/>
                <p:nvPr/>
              </p:nvGrpSpPr>
              <p:grpSpPr>
                <a:xfrm rot="823337" flipH="1">
                  <a:off x="5791837" y="2321378"/>
                  <a:ext cx="1212019" cy="1479662"/>
                  <a:chOff x="5686208" y="1677309"/>
                  <a:chExt cx="1212684" cy="1095078"/>
                </a:xfrm>
              </p:grpSpPr>
              <p:sp>
                <p:nvSpPr>
                  <p:cNvPr id="61" name="Vorm 29">
                    <a:extLst>
                      <a:ext uri="{FF2B5EF4-FFF2-40B4-BE49-F238E27FC236}">
                        <a16:creationId xmlns:a16="http://schemas.microsoft.com/office/drawing/2014/main" id="{94ED3A9D-3D04-49A8-9E24-BF3CBB859BFA}"/>
                      </a:ext>
                    </a:extLst>
                  </p:cNvPr>
                  <p:cNvSpPr/>
                  <p:nvPr/>
                </p:nvSpPr>
                <p:spPr>
                  <a:xfrm rot="5151762">
                    <a:off x="5768823" y="1632794"/>
                    <a:ext cx="1085553" cy="1174584"/>
                  </a:xfrm>
                  <a:prstGeom prst="swooshArrow">
                    <a:avLst>
                      <a:gd name="adj1" fmla="val 25000"/>
                      <a:gd name="adj2" fmla="val 25000"/>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2" name="Vorm 29">
                    <a:extLst>
                      <a:ext uri="{FF2B5EF4-FFF2-40B4-BE49-F238E27FC236}">
                        <a16:creationId xmlns:a16="http://schemas.microsoft.com/office/drawing/2014/main" id="{20CD56C3-508F-4FC1-9CE8-0E740C1BE52E}"/>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63" name="Picture 62">
                  <a:extLst>
                    <a:ext uri="{FF2B5EF4-FFF2-40B4-BE49-F238E27FC236}">
                      <a16:creationId xmlns:a16="http://schemas.microsoft.com/office/drawing/2014/main" id="{60EC93AB-5E24-4DA5-A651-366BE8DE2644}"/>
                    </a:ext>
                  </a:extLst>
                </p:cNvPr>
                <p:cNvPicPr>
                  <a:picLocks noChangeAspect="1"/>
                </p:cNvPicPr>
                <p:nvPr/>
              </p:nvPicPr>
              <p:blipFill>
                <a:blip r:embed="rId8"/>
                <a:stretch>
                  <a:fillRect/>
                </a:stretch>
              </p:blipFill>
              <p:spPr>
                <a:xfrm>
                  <a:off x="8643807" y="2941662"/>
                  <a:ext cx="487816" cy="487816"/>
                </a:xfrm>
                <a:prstGeom prst="rect">
                  <a:avLst/>
                </a:prstGeom>
              </p:spPr>
            </p:pic>
            <p:pic>
              <p:nvPicPr>
                <p:cNvPr id="64" name="Picture 63">
                  <a:extLst>
                    <a:ext uri="{FF2B5EF4-FFF2-40B4-BE49-F238E27FC236}">
                      <a16:creationId xmlns:a16="http://schemas.microsoft.com/office/drawing/2014/main" id="{79C6DBD2-7EA7-43D8-BF40-91378AE2DE0B}"/>
                    </a:ext>
                  </a:extLst>
                </p:cNvPr>
                <p:cNvPicPr>
                  <a:picLocks noChangeAspect="1"/>
                </p:cNvPicPr>
                <p:nvPr/>
              </p:nvPicPr>
              <p:blipFill>
                <a:blip r:embed="rId8"/>
                <a:stretch>
                  <a:fillRect/>
                </a:stretch>
              </p:blipFill>
              <p:spPr>
                <a:xfrm>
                  <a:off x="5703982" y="2572833"/>
                  <a:ext cx="487816" cy="487816"/>
                </a:xfrm>
                <a:prstGeom prst="rect">
                  <a:avLst/>
                </a:prstGeom>
              </p:spPr>
            </p:pic>
            <p:sp>
              <p:nvSpPr>
                <p:cNvPr id="66" name="Boog 24">
                  <a:extLst>
                    <a:ext uri="{FF2B5EF4-FFF2-40B4-BE49-F238E27FC236}">
                      <a16:creationId xmlns:a16="http://schemas.microsoft.com/office/drawing/2014/main" id="{F457765B-4591-47EC-BE98-52FD18DD777D}"/>
                    </a:ext>
                  </a:extLst>
                </p:cNvPr>
                <p:cNvSpPr/>
                <p:nvPr/>
              </p:nvSpPr>
              <p:spPr>
                <a:xfrm rot="15376342" flipH="1" flipV="1">
                  <a:off x="4061164" y="1971904"/>
                  <a:ext cx="992033" cy="3860079"/>
                </a:xfrm>
                <a:prstGeom prst="arc">
                  <a:avLst>
                    <a:gd name="adj1" fmla="val 19691013"/>
                    <a:gd name="adj2" fmla="val 4944281"/>
                  </a:avLst>
                </a:prstGeom>
                <a:ln w="19050">
                  <a:solidFill>
                    <a:srgbClr val="008080"/>
                  </a:solidFill>
                  <a:prstDash val="dash"/>
                  <a:headEnd type="none" w="med" len="med"/>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1350">
                    <a:latin typeface="RijksoverheidSansWebText" panose="020B0503040202060203" pitchFamily="34" charset="0"/>
                    <a:ea typeface="RijksoverheidSansWebText" panose="020B0503040202060203" pitchFamily="34" charset="0"/>
                  </a:endParaRPr>
                </a:p>
              </p:txBody>
            </p:sp>
            <p:sp>
              <p:nvSpPr>
                <p:cNvPr id="71" name="TextBox 70">
                  <a:extLst>
                    <a:ext uri="{FF2B5EF4-FFF2-40B4-BE49-F238E27FC236}">
                      <a16:creationId xmlns:a16="http://schemas.microsoft.com/office/drawing/2014/main" id="{A479023A-21FB-4BBB-AF09-ECA18080B867}"/>
                    </a:ext>
                  </a:extLst>
                </p:cNvPr>
                <p:cNvSpPr txBox="1"/>
                <p:nvPr/>
              </p:nvSpPr>
              <p:spPr>
                <a:xfrm rot="20893175" flipH="1">
                  <a:off x="4429226" y="2935419"/>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72" name="TextBox 71">
                  <a:extLst>
                    <a:ext uri="{FF2B5EF4-FFF2-40B4-BE49-F238E27FC236}">
                      <a16:creationId xmlns:a16="http://schemas.microsoft.com/office/drawing/2014/main" id="{E312B70E-859A-4B98-9094-045C8D4B1098}"/>
                    </a:ext>
                  </a:extLst>
                </p:cNvPr>
                <p:cNvSpPr txBox="1"/>
                <p:nvPr/>
              </p:nvSpPr>
              <p:spPr>
                <a:xfrm rot="20794215" flipH="1">
                  <a:off x="4268811" y="4124488"/>
                  <a:ext cx="912996" cy="307777"/>
                </a:xfrm>
                <a:prstGeom prst="rect">
                  <a:avLst/>
                </a:prstGeom>
                <a:noFill/>
              </p:spPr>
              <p:txBody>
                <a:bodyPr wrap="square" rtlCol="0">
                  <a:spAutoFit/>
                </a:bodyPr>
                <a:lstStyle/>
                <a:p>
                  <a:r>
                    <a:rPr lang="en-US" sz="1400" dirty="0">
                      <a:latin typeface="Segoe Print" panose="02000600000000000000" pitchFamily="2" charset="0"/>
                    </a:rPr>
                    <a:t>data</a:t>
                  </a:r>
                </a:p>
              </p:txBody>
            </p:sp>
            <p:sp>
              <p:nvSpPr>
                <p:cNvPr id="74" name="Oval 73">
                  <a:extLst>
                    <a:ext uri="{FF2B5EF4-FFF2-40B4-BE49-F238E27FC236}">
                      <a16:creationId xmlns:a16="http://schemas.microsoft.com/office/drawing/2014/main" id="{83EDD091-200A-4E72-AB5E-97DB1FA44190}"/>
                    </a:ext>
                  </a:extLst>
                </p:cNvPr>
                <p:cNvSpPr/>
                <p:nvPr/>
              </p:nvSpPr>
              <p:spPr>
                <a:xfrm>
                  <a:off x="8121391" y="4826191"/>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DDFAD0E1-9634-430A-B8E8-13B5C047CC5B}"/>
                    </a:ext>
                  </a:extLst>
                </p:cNvPr>
                <p:cNvSpPr/>
                <p:nvPr/>
              </p:nvSpPr>
              <p:spPr>
                <a:xfrm>
                  <a:off x="5814521" y="4039983"/>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EB213711-FD72-45AF-8ED5-A9A3853F39D8}"/>
                    </a:ext>
                  </a:extLst>
                </p:cNvPr>
                <p:cNvSpPr/>
                <p:nvPr/>
              </p:nvSpPr>
              <p:spPr>
                <a:xfrm>
                  <a:off x="7897128" y="5300089"/>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331860BE-0D5F-4C5C-8CE4-72425141673B}"/>
                    </a:ext>
                  </a:extLst>
                </p:cNvPr>
                <p:cNvSpPr/>
                <p:nvPr/>
              </p:nvSpPr>
              <p:spPr>
                <a:xfrm>
                  <a:off x="10453167" y="3151579"/>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E3A17A93-FB19-4AD1-8797-F4D0772E7B5A}"/>
                    </a:ext>
                  </a:extLst>
                </p:cNvPr>
                <p:cNvSpPr/>
                <p:nvPr/>
              </p:nvSpPr>
              <p:spPr>
                <a:xfrm>
                  <a:off x="6059313" y="4599886"/>
                  <a:ext cx="309345" cy="339551"/>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68" name="Group 67">
            <a:extLst>
              <a:ext uri="{FF2B5EF4-FFF2-40B4-BE49-F238E27FC236}">
                <a16:creationId xmlns:a16="http://schemas.microsoft.com/office/drawing/2014/main" id="{003D79C7-5631-4787-88C5-6C9024C1098C}"/>
              </a:ext>
            </a:extLst>
          </p:cNvPr>
          <p:cNvGrpSpPr/>
          <p:nvPr/>
        </p:nvGrpSpPr>
        <p:grpSpPr>
          <a:xfrm rot="8092676">
            <a:off x="2959649" y="4392348"/>
            <a:ext cx="1162384" cy="900018"/>
            <a:chOff x="5686208" y="1677309"/>
            <a:chExt cx="1212684" cy="1095078"/>
          </a:xfrm>
        </p:grpSpPr>
        <p:sp>
          <p:nvSpPr>
            <p:cNvPr id="70" name="Vorm 29">
              <a:extLst>
                <a:ext uri="{FF2B5EF4-FFF2-40B4-BE49-F238E27FC236}">
                  <a16:creationId xmlns:a16="http://schemas.microsoft.com/office/drawing/2014/main" id="{B4753EFF-2F12-4102-97DC-EF99076D6997}"/>
                </a:ext>
              </a:extLst>
            </p:cNvPr>
            <p:cNvSpPr/>
            <p:nvPr/>
          </p:nvSpPr>
          <p:spPr>
            <a:xfrm rot="5151762">
              <a:off x="5768823" y="1632794"/>
              <a:ext cx="1085553" cy="1174584"/>
            </a:xfrm>
            <a:prstGeom prst="swooshArrow">
              <a:avLst>
                <a:gd name="adj1" fmla="val 25000"/>
                <a:gd name="adj2" fmla="val 25000"/>
              </a:avLst>
            </a:prstGeom>
            <a:solidFill>
              <a:schemeClr val="accent1">
                <a:lumMod val="60000"/>
                <a:lumOff val="4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9" name="Vorm 29">
              <a:extLst>
                <a:ext uri="{FF2B5EF4-FFF2-40B4-BE49-F238E27FC236}">
                  <a16:creationId xmlns:a16="http://schemas.microsoft.com/office/drawing/2014/main" id="{5776C07B-E059-41F9-824D-AE1B6D5A1D9A}"/>
                </a:ext>
              </a:extLst>
            </p:cNvPr>
            <p:cNvSpPr/>
            <p:nvPr/>
          </p:nvSpPr>
          <p:spPr>
            <a:xfrm rot="5151762">
              <a:off x="5730723" y="1642319"/>
              <a:ext cx="1085553" cy="1174584"/>
            </a:xfrm>
            <a:prstGeom prst="swooshArrow">
              <a:avLst>
                <a:gd name="adj1" fmla="val 25000"/>
                <a:gd name="adj2" fmla="val 25000"/>
              </a:avLst>
            </a:prstGeom>
            <a:no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18" name="Picture 1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90924" y="3893790"/>
            <a:ext cx="1977779" cy="1113180"/>
          </a:xfrm>
          <a:prstGeom prst="rect">
            <a:avLst/>
          </a:prstGeom>
        </p:spPr>
      </p:pic>
      <p:sp>
        <p:nvSpPr>
          <p:cNvPr id="73" name="Title 1">
            <a:extLst>
              <a:ext uri="{FF2B5EF4-FFF2-40B4-BE49-F238E27FC236}">
                <a16:creationId xmlns:a16="http://schemas.microsoft.com/office/drawing/2014/main" id="{1806A888-44B4-4E9F-BE2A-D9A32EC77C84}"/>
              </a:ext>
            </a:extLst>
          </p:cNvPr>
          <p:cNvSpPr>
            <a:spLocks noGrp="1"/>
          </p:cNvSpPr>
          <p:nvPr>
            <p:ph type="title"/>
          </p:nvPr>
        </p:nvSpPr>
        <p:spPr>
          <a:xfrm>
            <a:off x="249936" y="371017"/>
            <a:ext cx="10515600" cy="1325563"/>
          </a:xfrm>
        </p:spPr>
        <p:txBody>
          <a:bodyPr>
            <a:normAutofit fontScale="90000"/>
          </a:bodyPr>
          <a:lstStyle/>
          <a:p>
            <a:r>
              <a:rPr lang="en-US" sz="3200" dirty="0">
                <a:solidFill>
                  <a:schemeClr val="bg1"/>
                </a:solidFill>
                <a:latin typeface="Arial Black" panose="020B0A04020102020204" pitchFamily="34" charset="0"/>
              </a:rPr>
              <a:t>How does it work?</a:t>
            </a:r>
            <a:br>
              <a:rPr lang="en-US" sz="3200" dirty="0"/>
            </a:br>
            <a:br>
              <a:rPr lang="en-US" sz="3200" dirty="0"/>
            </a:br>
            <a:endParaRPr lang="en-US" sz="2000" i="1" dirty="0"/>
          </a:p>
        </p:txBody>
      </p:sp>
    </p:spTree>
    <p:extLst>
      <p:ext uri="{BB962C8B-B14F-4D97-AF65-F5344CB8AC3E}">
        <p14:creationId xmlns:p14="http://schemas.microsoft.com/office/powerpoint/2010/main" val="366161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8472"/>
            <a:ext cx="10515600" cy="712269"/>
          </a:xfrm>
        </p:spPr>
        <p:txBody>
          <a:bodyPr vert="horz" lIns="91440" tIns="45720" rIns="91440" bIns="45720" rtlCol="0" anchor="ctr">
            <a:normAutofit/>
          </a:bodyPr>
          <a:lstStyle/>
          <a:p>
            <a:r>
              <a:rPr lang="en-US" kern="1200" dirty="0">
                <a:latin typeface="Verdana" panose="020B0604030504040204" pitchFamily="34" charset="0"/>
                <a:ea typeface="Verdana" panose="020B0604030504040204" pitchFamily="34" charset="0"/>
                <a:cs typeface="Verdana" panose="020B0604030504040204" pitchFamily="34" charset="0"/>
              </a:rPr>
              <a:t>Why do we ask you to publish in IATI? </a:t>
            </a:r>
          </a:p>
        </p:txBody>
      </p:sp>
      <p:sp>
        <p:nvSpPr>
          <p:cNvPr id="20" name="Text Placeholder 5"/>
          <p:cNvSpPr txBox="1">
            <a:spLocks/>
          </p:cNvSpPr>
          <p:nvPr/>
        </p:nvSpPr>
        <p:spPr>
          <a:xfrm>
            <a:off x="838200" y="2143990"/>
            <a:ext cx="10515600" cy="4067175"/>
          </a:xfrm>
          <a:prstGeom prst="rect">
            <a:avLst/>
          </a:prstGeom>
        </p:spPr>
        <p:txBody>
          <a:bodyPr vert="horz" lIns="91440" tIns="45720" rIns="91440" bIns="45720" rtlCol="0">
            <a:normAutofit fontScale="92500" lnSpcReduction="10000"/>
          </a:bodyPr>
          <a:lstStyle>
            <a:lvl1pPr marL="342900" indent="-342900" algn="l" rtl="0" eaLnBrk="0" fontAlgn="base" hangingPunct="0">
              <a:spcBef>
                <a:spcPct val="20000"/>
              </a:spcBef>
              <a:spcAft>
                <a:spcPct val="0"/>
              </a:spcAft>
              <a:buFont typeface="Arial" charset="0"/>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152400" indent="-150813" algn="l" rtl="0" eaLnBrk="0" fontAlgn="base" hangingPunct="0">
              <a:spcBef>
                <a:spcPct val="20000"/>
              </a:spcBef>
              <a:spcAft>
                <a:spcPct val="0"/>
              </a:spcAft>
              <a:buFont typeface="Arial" charset="0"/>
              <a:buBlip>
                <a:blip r:embed="rId3"/>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406400" indent="-252413" algn="l" rtl="0" eaLnBrk="0" fontAlgn="base" hangingPunct="0">
              <a:spcBef>
                <a:spcPct val="20000"/>
              </a:spcBef>
              <a:spcAft>
                <a:spcPct val="0"/>
              </a:spcAft>
              <a:buFont typeface="Arial" charset="0"/>
              <a:buBlip>
                <a:blip r:embed="rId4"/>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633413" indent="-225425" algn="l" rtl="0" eaLnBrk="0" fontAlgn="base" hangingPunct="0">
              <a:spcBef>
                <a:spcPct val="20000"/>
              </a:spcBef>
              <a:spcAft>
                <a:spcPct val="0"/>
              </a:spcAft>
              <a:buFont typeface="Arial" charset="0"/>
              <a:buBlip>
                <a:blip r:embed="rId5"/>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811213" indent="-176213" algn="l" rtl="0" eaLnBrk="0" fontAlgn="base" hangingPunct="0">
              <a:spcBef>
                <a:spcPct val="20000"/>
              </a:spcBef>
              <a:spcAft>
                <a:spcPct val="0"/>
              </a:spcAft>
              <a:buFont typeface="Arial"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charset="0"/>
              <a:buChar char="•"/>
            </a:pPr>
            <a:r>
              <a:rPr lang="en-US" sz="2000" b="1" dirty="0"/>
              <a:t>Transparency</a:t>
            </a:r>
            <a:r>
              <a:rPr lang="en-US" sz="2000" dirty="0"/>
              <a:t> to the Dutch public and parliament on the spending and results in development cooperation.</a:t>
            </a:r>
          </a:p>
          <a:p>
            <a:pPr marL="285750" indent="-285750">
              <a:buFont typeface="Arial" charset="0"/>
              <a:buChar char="•"/>
            </a:pPr>
            <a:endParaRPr lang="en-US" sz="2000" dirty="0"/>
          </a:p>
          <a:p>
            <a:pPr marL="285750" indent="-285750">
              <a:buFont typeface="Arial" charset="0"/>
              <a:buChar char="•"/>
            </a:pPr>
            <a:r>
              <a:rPr lang="en-US" sz="2000" dirty="0"/>
              <a:t>Provide </a:t>
            </a:r>
            <a:r>
              <a:rPr lang="en-US" sz="2000" b="1" dirty="0"/>
              <a:t>insights for recipient countries </a:t>
            </a:r>
            <a:r>
              <a:rPr lang="en-US" sz="2000" dirty="0"/>
              <a:t>on development aid which they would otherwise not have.</a:t>
            </a:r>
          </a:p>
          <a:p>
            <a:pPr marL="285750" indent="-285750">
              <a:buFont typeface="Arial" charset="0"/>
              <a:buChar char="•"/>
            </a:pPr>
            <a:endParaRPr lang="en-US" sz="2000" dirty="0"/>
          </a:p>
          <a:p>
            <a:pPr marL="285750" indent="-285750">
              <a:buFont typeface="Arial" charset="0"/>
              <a:buChar char="•"/>
            </a:pPr>
            <a:r>
              <a:rPr lang="en-US" sz="2000" dirty="0"/>
              <a:t>Because IATI is a network data standard, we can </a:t>
            </a:r>
            <a:r>
              <a:rPr lang="en-US" sz="2000" b="1" dirty="0"/>
              <a:t>follow the chain</a:t>
            </a:r>
            <a:r>
              <a:rPr lang="en-US" sz="2000" dirty="0"/>
              <a:t> of </a:t>
            </a:r>
            <a:r>
              <a:rPr lang="en-US" sz="2000" dirty="0" err="1"/>
              <a:t>organisations</a:t>
            </a:r>
            <a:r>
              <a:rPr lang="en-US" sz="2000" dirty="0"/>
              <a:t> involved all the way to the final activity ‘on the ground’. This creates a much better overview of what happens where.</a:t>
            </a:r>
          </a:p>
          <a:p>
            <a:pPr marL="285750" indent="-285750">
              <a:buFont typeface="Arial" charset="0"/>
              <a:buChar char="•"/>
            </a:pPr>
            <a:endParaRPr lang="en-US" sz="2000" dirty="0"/>
          </a:p>
          <a:p>
            <a:pPr marL="285750" indent="-285750">
              <a:buFont typeface="Arial" charset="0"/>
              <a:buChar char="•"/>
            </a:pPr>
            <a:r>
              <a:rPr lang="en-US" sz="2000" dirty="0"/>
              <a:t>IATI data you can </a:t>
            </a:r>
            <a:r>
              <a:rPr lang="en-US" sz="2000" b="1" dirty="0" err="1"/>
              <a:t>analyse</a:t>
            </a:r>
            <a:r>
              <a:rPr lang="en-US" sz="2000" dirty="0"/>
              <a:t>, PDF reports you can not.</a:t>
            </a:r>
          </a:p>
          <a:p>
            <a:pPr marL="285750" indent="-285750">
              <a:buFont typeface="Arial" charset="0"/>
              <a:buChar char="•"/>
            </a:pPr>
            <a:endParaRPr lang="en-US" sz="2000" dirty="0"/>
          </a:p>
          <a:p>
            <a:pPr marL="285750" indent="-285750">
              <a:buFont typeface="Arial" charset="0"/>
              <a:buChar char="•"/>
            </a:pPr>
            <a:r>
              <a:rPr lang="en-US" sz="2000" dirty="0"/>
              <a:t>IATI data is more </a:t>
            </a:r>
            <a:r>
              <a:rPr lang="en-US" sz="2000" b="1" dirty="0"/>
              <a:t>current</a:t>
            </a:r>
            <a:r>
              <a:rPr lang="en-US" sz="2000" dirty="0"/>
              <a:t> than reports after the fact.</a:t>
            </a:r>
          </a:p>
          <a:p>
            <a:pPr marL="285750" indent="-285750">
              <a:buFont typeface="Arial" charset="0"/>
              <a:buChar char="•"/>
            </a:pPr>
            <a:endParaRPr lang="en-US" sz="2000" dirty="0"/>
          </a:p>
          <a:p>
            <a:pPr marL="285750" indent="-285750">
              <a:buFont typeface="Arial" charset="0"/>
              <a:buChar char="•"/>
            </a:pPr>
            <a:endParaRPr lang="en-US" sz="2000" dirty="0"/>
          </a:p>
          <a:p>
            <a:pPr marL="285750" indent="-285750">
              <a:buFont typeface="Arial" charset="0"/>
              <a:buChar char="•"/>
            </a:pPr>
            <a:endParaRPr lang="en-US" sz="2000" dirty="0"/>
          </a:p>
        </p:txBody>
      </p:sp>
    </p:spTree>
    <p:extLst>
      <p:ext uri="{BB962C8B-B14F-4D97-AF65-F5344CB8AC3E}">
        <p14:creationId xmlns:p14="http://schemas.microsoft.com/office/powerpoint/2010/main" val="2822230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BAAE5-BF9B-4B78-BF62-2CBF1505B6CA}"/>
              </a:ext>
            </a:extLst>
          </p:cNvPr>
          <p:cNvSpPr>
            <a:spLocks noGrp="1"/>
          </p:cNvSpPr>
          <p:nvPr>
            <p:ph type="title"/>
          </p:nvPr>
        </p:nvSpPr>
        <p:spPr/>
        <p:txBody>
          <a:bodyPr/>
          <a:lstStyle/>
          <a:p>
            <a:r>
              <a:rPr lang="en-US" dirty="0"/>
              <a:t>What kind of information is required?</a:t>
            </a:r>
            <a:endParaRPr lang="x-none" dirty="0"/>
          </a:p>
        </p:txBody>
      </p:sp>
      <p:sp>
        <p:nvSpPr>
          <p:cNvPr id="4" name="Rectangle 3">
            <a:extLst>
              <a:ext uri="{FF2B5EF4-FFF2-40B4-BE49-F238E27FC236}">
                <a16:creationId xmlns:a16="http://schemas.microsoft.com/office/drawing/2014/main" id="{CB26C354-C735-4F56-B7DD-9478C08F3C86}"/>
              </a:ext>
            </a:extLst>
          </p:cNvPr>
          <p:cNvSpPr/>
          <p:nvPr/>
        </p:nvSpPr>
        <p:spPr>
          <a:xfrm>
            <a:off x="2172845" y="2022793"/>
            <a:ext cx="3566160" cy="3785652"/>
          </a:xfrm>
          <a:prstGeom prst="rect">
            <a:avLst/>
          </a:prstGeom>
        </p:spPr>
        <p:txBody>
          <a:bodyPr wrap="square">
            <a:spAutoFit/>
          </a:bodyPr>
          <a:lstStyle/>
          <a:p>
            <a:r>
              <a:rPr lang="en-US" sz="1600" b="1" dirty="0">
                <a:latin typeface="Verdana" panose="020B0604030504040204" pitchFamily="34" charset="0"/>
                <a:ea typeface="Verdana" panose="020B0604030504040204" pitchFamily="34" charset="0"/>
              </a:rPr>
              <a:t>Basic Activity Information</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Title </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Description</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Activity Status </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Activity Date </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Contact Info </a:t>
            </a:r>
          </a:p>
          <a:p>
            <a:r>
              <a:rPr lang="en-US" sz="1600" dirty="0">
                <a:latin typeface="Verdana" panose="020B0604030504040204" pitchFamily="34" charset="0"/>
                <a:ea typeface="Verdana" panose="020B0604030504040204" pitchFamily="34" charset="0"/>
              </a:rPr>
              <a:t>	 	</a:t>
            </a:r>
          </a:p>
          <a:p>
            <a:r>
              <a:rPr lang="en-US" sz="1600" b="1" dirty="0">
                <a:latin typeface="Verdana" panose="020B0604030504040204" pitchFamily="34" charset="0"/>
                <a:ea typeface="Verdana" panose="020B0604030504040204" pitchFamily="34" charset="0"/>
              </a:rPr>
              <a:t>Participating Organizations</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Accountable</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Funding</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Implementing</a:t>
            </a:r>
          </a:p>
          <a:p>
            <a:r>
              <a:rPr lang="en-US" sz="1600" dirty="0">
                <a:latin typeface="Verdana" panose="020B0604030504040204" pitchFamily="34" charset="0"/>
                <a:ea typeface="Verdana" panose="020B0604030504040204" pitchFamily="34" charset="0"/>
              </a:rPr>
              <a:t>	 	</a:t>
            </a:r>
          </a:p>
          <a:p>
            <a:r>
              <a:rPr lang="en-US" sz="1600" b="1" dirty="0">
                <a:latin typeface="Verdana" panose="020B0604030504040204" pitchFamily="34" charset="0"/>
                <a:ea typeface="Verdana" panose="020B0604030504040204" pitchFamily="34" charset="0"/>
              </a:rPr>
              <a:t>Geopolitical Information</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Recipient Country or Region</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Location </a:t>
            </a:r>
          </a:p>
        </p:txBody>
      </p:sp>
      <p:sp>
        <p:nvSpPr>
          <p:cNvPr id="5" name="Rectangle 4">
            <a:extLst>
              <a:ext uri="{FF2B5EF4-FFF2-40B4-BE49-F238E27FC236}">
                <a16:creationId xmlns:a16="http://schemas.microsoft.com/office/drawing/2014/main" id="{61964EA0-75F1-4F02-BA06-F813991F1281}"/>
              </a:ext>
            </a:extLst>
          </p:cNvPr>
          <p:cNvSpPr/>
          <p:nvPr/>
        </p:nvSpPr>
        <p:spPr>
          <a:xfrm>
            <a:off x="6212951" y="2000740"/>
            <a:ext cx="2667000" cy="4278094"/>
          </a:xfrm>
          <a:prstGeom prst="rect">
            <a:avLst/>
          </a:prstGeom>
        </p:spPr>
        <p:txBody>
          <a:bodyPr wrap="square">
            <a:spAutoFit/>
          </a:bodyPr>
          <a:lstStyle/>
          <a:p>
            <a:r>
              <a:rPr lang="en-US" sz="1600" b="1" dirty="0">
                <a:latin typeface="Verdana" panose="020B0604030504040204" pitchFamily="34" charset="0"/>
                <a:ea typeface="Verdana" panose="020B0604030504040204" pitchFamily="34" charset="0"/>
              </a:rPr>
              <a:t>Classifications</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Sector  </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Policy Marker  </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Humanitarian Scope </a:t>
            </a:r>
          </a:p>
          <a:p>
            <a:r>
              <a:rPr lang="en-US" sz="1600" dirty="0">
                <a:latin typeface="Verdana" panose="020B0604030504040204" pitchFamily="34" charset="0"/>
                <a:ea typeface="Verdana" panose="020B0604030504040204" pitchFamily="34" charset="0"/>
              </a:rPr>
              <a:t> 	</a:t>
            </a:r>
          </a:p>
          <a:p>
            <a:r>
              <a:rPr lang="en-US" sz="1600" b="1" dirty="0">
                <a:latin typeface="Verdana" panose="020B0604030504040204" pitchFamily="34" charset="0"/>
                <a:ea typeface="Verdana" panose="020B0604030504040204" pitchFamily="34" charset="0"/>
              </a:rPr>
              <a:t>Financial</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Budget 	</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Transactions 	 		</a:t>
            </a:r>
          </a:p>
          <a:p>
            <a:r>
              <a:rPr lang="en-US" sz="1600" b="1" dirty="0">
                <a:latin typeface="Verdana" panose="020B0604030504040204" pitchFamily="34" charset="0"/>
                <a:ea typeface="Verdana" panose="020B0604030504040204" pitchFamily="34" charset="0"/>
              </a:rPr>
              <a:t>Related Documents</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Document Link 	 	</a:t>
            </a:r>
          </a:p>
          <a:p>
            <a:r>
              <a:rPr lang="en-US" sz="1600" b="1" dirty="0">
                <a:latin typeface="Verdana" panose="020B0604030504040204" pitchFamily="34" charset="0"/>
                <a:ea typeface="Verdana" panose="020B0604030504040204" pitchFamily="34" charset="0"/>
              </a:rPr>
              <a:t>Relations</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Related Activity 	 	</a:t>
            </a:r>
          </a:p>
          <a:p>
            <a:r>
              <a:rPr lang="en-US" sz="1600" b="1" dirty="0">
                <a:latin typeface="Verdana" panose="020B0604030504040204" pitchFamily="34" charset="0"/>
                <a:ea typeface="Verdana" panose="020B0604030504040204" pitchFamily="34" charset="0"/>
              </a:rPr>
              <a:t>Performance</a:t>
            </a:r>
          </a:p>
          <a:p>
            <a:pPr marL="285750" indent="-285750">
              <a:buFont typeface="Arial" panose="020B0604020202020204" pitchFamily="34" charset="0"/>
              <a:buChar char="•"/>
            </a:pPr>
            <a:r>
              <a:rPr lang="en-US" sz="1600" dirty="0">
                <a:latin typeface="Verdana" panose="020B0604030504040204" pitchFamily="34" charset="0"/>
                <a:ea typeface="Verdana" panose="020B0604030504040204" pitchFamily="34" charset="0"/>
              </a:rPr>
              <a:t>Results </a:t>
            </a:r>
          </a:p>
        </p:txBody>
      </p:sp>
      <p:pic>
        <p:nvPicPr>
          <p:cNvPr id="6" name="Picture 2">
            <a:extLst>
              <a:ext uri="{FF2B5EF4-FFF2-40B4-BE49-F238E27FC236}">
                <a16:creationId xmlns:a16="http://schemas.microsoft.com/office/drawing/2014/main" id="{6D0B8FCE-987C-4192-B53D-CBFE8C7B5E6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29653" y="4267028"/>
            <a:ext cx="1324147" cy="1871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9110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5786-86C4-4046-825F-2E5926A5F58D}"/>
              </a:ext>
            </a:extLst>
          </p:cNvPr>
          <p:cNvSpPr>
            <a:spLocks noGrp="1"/>
          </p:cNvSpPr>
          <p:nvPr>
            <p:ph type="title"/>
          </p:nvPr>
        </p:nvSpPr>
        <p:spPr/>
        <p:txBody>
          <a:bodyPr/>
          <a:lstStyle/>
          <a:p>
            <a:r>
              <a:rPr lang="en-US" dirty="0"/>
              <a:t>The IATI Standard and the Dutch Publishing Guidelines</a:t>
            </a:r>
            <a:endParaRPr lang="nl-NL" dirty="0"/>
          </a:p>
        </p:txBody>
      </p:sp>
      <p:sp>
        <p:nvSpPr>
          <p:cNvPr id="3" name="Text Placeholder 2">
            <a:extLst>
              <a:ext uri="{FF2B5EF4-FFF2-40B4-BE49-F238E27FC236}">
                <a16:creationId xmlns:a16="http://schemas.microsoft.com/office/drawing/2014/main" id="{2DCE219B-75E8-4F44-9918-733934ED739D}"/>
              </a:ext>
            </a:extLst>
          </p:cNvPr>
          <p:cNvSpPr>
            <a:spLocks noGrp="1"/>
          </p:cNvSpPr>
          <p:nvPr>
            <p:ph type="body" sz="quarter" idx="10"/>
          </p:nvPr>
        </p:nvSpPr>
        <p:spPr/>
        <p:txBody>
          <a:bodyPr>
            <a:normAutofit/>
          </a:bodyPr>
          <a:lstStyle/>
          <a:p>
            <a:r>
              <a:rPr lang="en-US" dirty="0"/>
              <a:t>The </a:t>
            </a:r>
            <a:r>
              <a:rPr lang="en-US" b="1" dirty="0"/>
              <a:t>IATI Standard </a:t>
            </a:r>
            <a:r>
              <a:rPr lang="en-US" dirty="0"/>
              <a:t>itself is </a:t>
            </a:r>
          </a:p>
          <a:p>
            <a:pPr>
              <a:buFont typeface="Arial" panose="020B0604020202020204" pitchFamily="34" charset="0"/>
              <a:buChar char="•"/>
            </a:pPr>
            <a:r>
              <a:rPr lang="en-US" dirty="0"/>
              <a:t>International</a:t>
            </a:r>
          </a:p>
          <a:p>
            <a:pPr>
              <a:buFont typeface="Arial" panose="020B0604020202020204" pitchFamily="34" charset="0"/>
              <a:buChar char="•"/>
            </a:pPr>
            <a:r>
              <a:rPr lang="en-US" dirty="0"/>
              <a:t>The minimum you should do to enable others to use your data</a:t>
            </a:r>
          </a:p>
          <a:p>
            <a:pPr>
              <a:buFont typeface="Arial" panose="020B0604020202020204" pitchFamily="34" charset="0"/>
              <a:buChar char="•"/>
            </a:pPr>
            <a:r>
              <a:rPr lang="en-US" dirty="0"/>
              <a:t>Very little information is required</a:t>
            </a:r>
          </a:p>
          <a:p>
            <a:pPr>
              <a:buFont typeface="Arial" panose="020B0604020202020204" pitchFamily="34" charset="0"/>
              <a:buChar char="•"/>
            </a:pPr>
            <a:endParaRPr lang="en-US" dirty="0"/>
          </a:p>
          <a:p>
            <a:pPr marL="0" indent="0"/>
            <a:r>
              <a:rPr lang="en-US" dirty="0"/>
              <a:t>The </a:t>
            </a:r>
            <a:r>
              <a:rPr lang="en-US" b="1" dirty="0"/>
              <a:t>Dutch Publishing Guidelines </a:t>
            </a:r>
            <a:r>
              <a:rPr lang="en-US" dirty="0"/>
              <a:t>are</a:t>
            </a:r>
          </a:p>
          <a:p>
            <a:pPr marL="285750" indent="-285750">
              <a:buFont typeface="Arial" panose="020B0604020202020204" pitchFamily="34" charset="0"/>
              <a:buChar char="•"/>
            </a:pPr>
            <a:r>
              <a:rPr lang="en-US" dirty="0"/>
              <a:t>A more specific use case of the IATI Standard</a:t>
            </a:r>
          </a:p>
          <a:p>
            <a:pPr marL="285750" indent="-285750">
              <a:buFont typeface="Arial" panose="020B0604020202020204" pitchFamily="34" charset="0"/>
              <a:buChar char="•"/>
            </a:pPr>
            <a:r>
              <a:rPr lang="nl-NL" dirty="0"/>
              <a:t>For </a:t>
            </a:r>
            <a:r>
              <a:rPr lang="nl-NL" dirty="0" err="1"/>
              <a:t>all</a:t>
            </a:r>
            <a:r>
              <a:rPr lang="nl-NL" dirty="0"/>
              <a:t> </a:t>
            </a:r>
            <a:r>
              <a:rPr lang="nl-NL" dirty="0" err="1"/>
              <a:t>activities</a:t>
            </a:r>
            <a:r>
              <a:rPr lang="nl-NL" dirty="0"/>
              <a:t> </a:t>
            </a:r>
            <a:r>
              <a:rPr lang="nl-NL" dirty="0" err="1"/>
              <a:t>funded</a:t>
            </a:r>
            <a:r>
              <a:rPr lang="nl-NL" dirty="0"/>
              <a:t> </a:t>
            </a:r>
            <a:r>
              <a:rPr lang="nl-NL" dirty="0" err="1"/>
              <a:t>by</a:t>
            </a:r>
            <a:r>
              <a:rPr lang="nl-NL" dirty="0"/>
              <a:t> </a:t>
            </a:r>
            <a:r>
              <a:rPr lang="nl-NL" dirty="0" err="1"/>
              <a:t>the</a:t>
            </a:r>
            <a:r>
              <a:rPr lang="nl-NL" dirty="0"/>
              <a:t> Netherlands </a:t>
            </a:r>
            <a:r>
              <a:rPr lang="nl-NL" dirty="0" err="1"/>
              <a:t>Ministry</a:t>
            </a:r>
            <a:r>
              <a:rPr lang="nl-NL" dirty="0"/>
              <a:t> of </a:t>
            </a:r>
            <a:r>
              <a:rPr lang="nl-NL" dirty="0" err="1"/>
              <a:t>Foreign</a:t>
            </a:r>
            <a:r>
              <a:rPr lang="nl-NL" dirty="0"/>
              <a:t> </a:t>
            </a:r>
            <a:r>
              <a:rPr lang="nl-NL" dirty="0" err="1"/>
              <a:t>Affairs</a:t>
            </a:r>
            <a:endParaRPr lang="nl-NL" dirty="0"/>
          </a:p>
          <a:p>
            <a:pPr marL="285750" indent="-285750">
              <a:buFont typeface="Arial" panose="020B0604020202020204" pitchFamily="34" charset="0"/>
              <a:buChar char="•"/>
            </a:pPr>
            <a:r>
              <a:rPr lang="nl-NL" dirty="0"/>
              <a:t>The UK </a:t>
            </a:r>
            <a:r>
              <a:rPr lang="nl-NL" dirty="0" err="1"/>
              <a:t>guidelines</a:t>
            </a:r>
            <a:r>
              <a:rPr lang="nl-NL" dirty="0"/>
              <a:t> are </a:t>
            </a:r>
            <a:r>
              <a:rPr lang="nl-NL" dirty="0" err="1"/>
              <a:t>identical</a:t>
            </a:r>
            <a:r>
              <a:rPr lang="nl-NL" dirty="0"/>
              <a:t>, </a:t>
            </a:r>
            <a:r>
              <a:rPr lang="nl-NL" dirty="0" err="1"/>
              <a:t>so</a:t>
            </a:r>
            <a:r>
              <a:rPr lang="nl-NL" dirty="0"/>
              <a:t> these </a:t>
            </a:r>
            <a:r>
              <a:rPr lang="nl-NL" dirty="0" err="1"/>
              <a:t>videos</a:t>
            </a:r>
            <a:r>
              <a:rPr lang="nl-NL" dirty="0"/>
              <a:t> </a:t>
            </a:r>
            <a:r>
              <a:rPr lang="nl-NL" dirty="0" err="1"/>
              <a:t>may</a:t>
            </a:r>
            <a:r>
              <a:rPr lang="nl-NL" dirty="0"/>
              <a:t> </a:t>
            </a:r>
            <a:r>
              <a:rPr lang="nl-NL" dirty="0" err="1"/>
              <a:t>be</a:t>
            </a:r>
            <a:r>
              <a:rPr lang="nl-NL" dirty="0"/>
              <a:t> </a:t>
            </a:r>
            <a:r>
              <a:rPr lang="nl-NL" dirty="0" err="1"/>
              <a:t>useful</a:t>
            </a:r>
            <a:r>
              <a:rPr lang="nl-NL" dirty="0"/>
              <a:t> </a:t>
            </a:r>
            <a:r>
              <a:rPr lang="nl-NL" dirty="0" err="1"/>
              <a:t>for</a:t>
            </a:r>
            <a:r>
              <a:rPr lang="nl-NL" dirty="0"/>
              <a:t> UK partners as well</a:t>
            </a:r>
          </a:p>
          <a:p>
            <a:pPr marL="285750" indent="-285750">
              <a:buFont typeface="Arial" panose="020B0604020202020204" pitchFamily="34" charset="0"/>
              <a:buChar char="•"/>
            </a:pPr>
            <a:r>
              <a:rPr lang="nl-NL" dirty="0" err="1"/>
              <a:t>Unless</a:t>
            </a:r>
            <a:r>
              <a:rPr lang="nl-NL" dirty="0"/>
              <a:t> a different donor has </a:t>
            </a:r>
            <a:r>
              <a:rPr lang="nl-NL" dirty="0" err="1"/>
              <a:t>contradicting</a:t>
            </a:r>
            <a:r>
              <a:rPr lang="nl-NL" dirty="0"/>
              <a:t> </a:t>
            </a:r>
            <a:r>
              <a:rPr lang="nl-NL" dirty="0" err="1"/>
              <a:t>guidelines</a:t>
            </a:r>
            <a:r>
              <a:rPr lang="nl-NL" dirty="0"/>
              <a:t>, </a:t>
            </a:r>
            <a:r>
              <a:rPr lang="nl-NL" dirty="0" err="1"/>
              <a:t>you</a:t>
            </a:r>
            <a:r>
              <a:rPr lang="nl-NL" dirty="0"/>
              <a:t> </a:t>
            </a:r>
            <a:r>
              <a:rPr lang="nl-NL" dirty="0" err="1"/>
              <a:t>can</a:t>
            </a:r>
            <a:r>
              <a:rPr lang="nl-NL" dirty="0"/>
              <a:t> </a:t>
            </a:r>
            <a:r>
              <a:rPr lang="nl-NL" dirty="0" err="1"/>
              <a:t>publish</a:t>
            </a:r>
            <a:r>
              <a:rPr lang="nl-NL" dirty="0"/>
              <a:t> </a:t>
            </a:r>
            <a:r>
              <a:rPr lang="nl-NL" dirty="0" err="1"/>
              <a:t>all</a:t>
            </a:r>
            <a:r>
              <a:rPr lang="nl-NL" dirty="0"/>
              <a:t> </a:t>
            </a:r>
            <a:r>
              <a:rPr lang="nl-NL" dirty="0" err="1"/>
              <a:t>your</a:t>
            </a:r>
            <a:r>
              <a:rPr lang="nl-NL" dirty="0"/>
              <a:t> </a:t>
            </a:r>
            <a:r>
              <a:rPr lang="nl-NL" dirty="0" err="1"/>
              <a:t>activities</a:t>
            </a:r>
            <a:r>
              <a:rPr lang="nl-NL" dirty="0"/>
              <a:t> </a:t>
            </a:r>
            <a:r>
              <a:rPr lang="nl-NL" dirty="0" err="1"/>
              <a:t>according</a:t>
            </a:r>
            <a:r>
              <a:rPr lang="nl-NL" dirty="0"/>
              <a:t> </a:t>
            </a:r>
            <a:r>
              <a:rPr lang="nl-NL" dirty="0" err="1"/>
              <a:t>to</a:t>
            </a:r>
            <a:r>
              <a:rPr lang="nl-NL" dirty="0"/>
              <a:t> these </a:t>
            </a:r>
            <a:r>
              <a:rPr lang="nl-NL" dirty="0" err="1"/>
              <a:t>guidelines</a:t>
            </a:r>
            <a:endParaRPr lang="nl-NL" dirty="0"/>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130163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7BD78-681A-4E77-9F93-EDA9A297FB88}"/>
              </a:ext>
            </a:extLst>
          </p:cNvPr>
          <p:cNvSpPr>
            <a:spLocks noGrp="1"/>
          </p:cNvSpPr>
          <p:nvPr>
            <p:ph type="title"/>
          </p:nvPr>
        </p:nvSpPr>
        <p:spPr/>
        <p:txBody>
          <a:bodyPr/>
          <a:lstStyle/>
          <a:p>
            <a:r>
              <a:rPr lang="en-US" dirty="0"/>
              <a:t>Guided Implementation: </a:t>
            </a:r>
            <a:br>
              <a:rPr lang="en-US" dirty="0"/>
            </a:br>
            <a:br>
              <a:rPr lang="en-US" dirty="0"/>
            </a:br>
            <a:r>
              <a:rPr lang="en-US" dirty="0"/>
              <a:t>How &amp; when?</a:t>
            </a:r>
            <a:endParaRPr lang="x-none" dirty="0"/>
          </a:p>
        </p:txBody>
      </p:sp>
    </p:spTree>
    <p:extLst>
      <p:ext uri="{BB962C8B-B14F-4D97-AF65-F5344CB8AC3E}">
        <p14:creationId xmlns:p14="http://schemas.microsoft.com/office/powerpoint/2010/main" val="864875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3F872-92D4-4297-B6BF-2EADBDCA1771}"/>
              </a:ext>
            </a:extLst>
          </p:cNvPr>
          <p:cNvSpPr>
            <a:spLocks noGrp="1"/>
          </p:cNvSpPr>
          <p:nvPr>
            <p:ph type="title"/>
          </p:nvPr>
        </p:nvSpPr>
        <p:spPr/>
        <p:txBody>
          <a:bodyPr/>
          <a:lstStyle/>
          <a:p>
            <a:r>
              <a:rPr lang="en-US" dirty="0"/>
              <a:t>Set-up IATI Guided Implementation</a:t>
            </a:r>
            <a:endParaRPr lang="x-none" dirty="0"/>
          </a:p>
        </p:txBody>
      </p:sp>
      <p:sp>
        <p:nvSpPr>
          <p:cNvPr id="6" name="TextBox 5">
            <a:extLst>
              <a:ext uri="{FF2B5EF4-FFF2-40B4-BE49-F238E27FC236}">
                <a16:creationId xmlns:a16="http://schemas.microsoft.com/office/drawing/2014/main" id="{F82EA113-232F-4C8B-8526-8B6B18D201BE}"/>
              </a:ext>
            </a:extLst>
          </p:cNvPr>
          <p:cNvSpPr txBox="1"/>
          <p:nvPr/>
        </p:nvSpPr>
        <p:spPr>
          <a:xfrm flipH="1">
            <a:off x="865228" y="1940500"/>
            <a:ext cx="5407910" cy="3693319"/>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One-year program:</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Quarterly webinars</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We all publish the newly learnt information each quarter (first 8 weeks)</a:t>
            </a:r>
            <a:endParaRPr lang="nl-NL"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The Helpdesk gives you feedback on the data (last 4 weeks of each quarter)</a:t>
            </a:r>
          </a:p>
          <a:p>
            <a:pPr marL="285750" indent="-285750">
              <a:buFont typeface="Arial" panose="020B0604020202020204" pitchFamily="34" charset="0"/>
              <a:buChar char="•"/>
            </a:pP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Online support</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Support through online community, helpdesk website &amp;</a:t>
            </a: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weekly question hour</a:t>
            </a:r>
          </a:p>
          <a:p>
            <a:pPr marL="285750" indent="-285750">
              <a:buFont typeface="Arial" panose="020B0604020202020204" pitchFamily="34" charset="0"/>
              <a:buChar char="•"/>
            </a:pP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 step-by-step implementation of IATI -&gt;</a:t>
            </a:r>
            <a:endParaRPr lang="x-none" dirty="0">
              <a:latin typeface="Verdana" panose="020B0604030504040204" pitchFamily="34" charset="0"/>
              <a:ea typeface="Verdana" panose="020B0604030504040204" pitchFamily="34" charset="0"/>
            </a:endParaRPr>
          </a:p>
        </p:txBody>
      </p:sp>
      <p:grpSp>
        <p:nvGrpSpPr>
          <p:cNvPr id="20" name="Group 19">
            <a:extLst>
              <a:ext uri="{FF2B5EF4-FFF2-40B4-BE49-F238E27FC236}">
                <a16:creationId xmlns:a16="http://schemas.microsoft.com/office/drawing/2014/main" id="{2838F93E-A77C-44DA-9865-CA4DAC6E26AC}"/>
              </a:ext>
            </a:extLst>
          </p:cNvPr>
          <p:cNvGrpSpPr/>
          <p:nvPr/>
        </p:nvGrpSpPr>
        <p:grpSpPr>
          <a:xfrm>
            <a:off x="6096000" y="1474839"/>
            <a:ext cx="6859283" cy="4683159"/>
            <a:chOff x="2032000" y="1159207"/>
            <a:chExt cx="7688470" cy="4979127"/>
          </a:xfrm>
        </p:grpSpPr>
        <p:graphicFrame>
          <p:nvGraphicFramePr>
            <p:cNvPr id="21" name="Diagram 20">
              <a:extLst>
                <a:ext uri="{FF2B5EF4-FFF2-40B4-BE49-F238E27FC236}">
                  <a16:creationId xmlns:a16="http://schemas.microsoft.com/office/drawing/2014/main" id="{5C75C8AB-D781-456C-AA17-A224349039CF}"/>
                </a:ext>
              </a:extLst>
            </p:cNvPr>
            <p:cNvGraphicFramePr/>
            <p:nvPr/>
          </p:nvGraphicFramePr>
          <p:xfrm>
            <a:off x="2032000" y="1202636"/>
            <a:ext cx="7688470" cy="4935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0D722569-32B1-4667-B46A-4A79A8CA65F7}"/>
                </a:ext>
              </a:extLst>
            </p:cNvPr>
            <p:cNvPicPr>
              <a:picLocks noChangeAspect="1"/>
            </p:cNvPicPr>
            <p:nvPr/>
          </p:nvPicPr>
          <p:blipFill>
            <a:blip r:embed="rId8"/>
            <a:stretch>
              <a:fillRect/>
            </a:stretch>
          </p:blipFill>
          <p:spPr>
            <a:xfrm>
              <a:off x="5307986" y="1159207"/>
              <a:ext cx="1129114" cy="908080"/>
            </a:xfrm>
            <a:prstGeom prst="rect">
              <a:avLst/>
            </a:prstGeom>
          </p:spPr>
        </p:pic>
        <p:pic>
          <p:nvPicPr>
            <p:cNvPr id="23" name="Picture 22">
              <a:extLst>
                <a:ext uri="{FF2B5EF4-FFF2-40B4-BE49-F238E27FC236}">
                  <a16:creationId xmlns:a16="http://schemas.microsoft.com/office/drawing/2014/main" id="{10FAB49D-2A98-4AB6-AF06-99E79894F214}"/>
                </a:ext>
              </a:extLst>
            </p:cNvPr>
            <p:cNvPicPr>
              <a:picLocks noChangeAspect="1"/>
            </p:cNvPicPr>
            <p:nvPr/>
          </p:nvPicPr>
          <p:blipFill>
            <a:blip r:embed="rId9"/>
            <a:stretch>
              <a:fillRect/>
            </a:stretch>
          </p:blipFill>
          <p:spPr>
            <a:xfrm>
              <a:off x="7049965" y="2199282"/>
              <a:ext cx="940913" cy="866051"/>
            </a:xfrm>
            <a:prstGeom prst="rect">
              <a:avLst/>
            </a:prstGeom>
          </p:spPr>
        </p:pic>
        <p:pic>
          <p:nvPicPr>
            <p:cNvPr id="24" name="Picture 23">
              <a:extLst>
                <a:ext uri="{FF2B5EF4-FFF2-40B4-BE49-F238E27FC236}">
                  <a16:creationId xmlns:a16="http://schemas.microsoft.com/office/drawing/2014/main" id="{B076CD9C-400B-4F18-A6D8-13B2658AC10D}"/>
                </a:ext>
              </a:extLst>
            </p:cNvPr>
            <p:cNvPicPr>
              <a:picLocks noChangeAspect="1"/>
            </p:cNvPicPr>
            <p:nvPr/>
          </p:nvPicPr>
          <p:blipFill>
            <a:blip r:embed="rId10"/>
            <a:stretch>
              <a:fillRect/>
            </a:stretch>
          </p:blipFill>
          <p:spPr>
            <a:xfrm>
              <a:off x="7030371" y="3856747"/>
              <a:ext cx="894369" cy="745086"/>
            </a:xfrm>
            <a:prstGeom prst="rect">
              <a:avLst/>
            </a:prstGeom>
          </p:spPr>
        </p:pic>
        <p:pic>
          <p:nvPicPr>
            <p:cNvPr id="25" name="Picture 24">
              <a:extLst>
                <a:ext uri="{FF2B5EF4-FFF2-40B4-BE49-F238E27FC236}">
                  <a16:creationId xmlns:a16="http://schemas.microsoft.com/office/drawing/2014/main" id="{06C12AB2-3E16-453B-A781-E95155871B43}"/>
                </a:ext>
              </a:extLst>
            </p:cNvPr>
            <p:cNvPicPr>
              <a:picLocks noChangeAspect="1"/>
            </p:cNvPicPr>
            <p:nvPr/>
          </p:nvPicPr>
          <p:blipFill>
            <a:blip r:embed="rId11"/>
            <a:stretch>
              <a:fillRect/>
            </a:stretch>
          </p:blipFill>
          <p:spPr>
            <a:xfrm>
              <a:off x="5587779" y="4731406"/>
              <a:ext cx="657860" cy="652359"/>
            </a:xfrm>
            <a:prstGeom prst="rect">
              <a:avLst/>
            </a:prstGeom>
          </p:spPr>
        </p:pic>
        <p:pic>
          <p:nvPicPr>
            <p:cNvPr id="26" name="Picture 25">
              <a:extLst>
                <a:ext uri="{FF2B5EF4-FFF2-40B4-BE49-F238E27FC236}">
                  <a16:creationId xmlns:a16="http://schemas.microsoft.com/office/drawing/2014/main" id="{335B9CEA-90C4-4CBF-B0B9-FA4883619B76}"/>
                </a:ext>
              </a:extLst>
            </p:cNvPr>
            <p:cNvPicPr>
              <a:picLocks noChangeAspect="1"/>
            </p:cNvPicPr>
            <p:nvPr/>
          </p:nvPicPr>
          <p:blipFill>
            <a:blip r:embed="rId12"/>
            <a:stretch>
              <a:fillRect/>
            </a:stretch>
          </p:blipFill>
          <p:spPr>
            <a:xfrm>
              <a:off x="3898434" y="3875710"/>
              <a:ext cx="733085" cy="770058"/>
            </a:xfrm>
            <a:prstGeom prst="rect">
              <a:avLst/>
            </a:prstGeom>
          </p:spPr>
        </p:pic>
        <p:pic>
          <p:nvPicPr>
            <p:cNvPr id="28" name="Picture 27">
              <a:extLst>
                <a:ext uri="{FF2B5EF4-FFF2-40B4-BE49-F238E27FC236}">
                  <a16:creationId xmlns:a16="http://schemas.microsoft.com/office/drawing/2014/main" id="{57142D01-7BE9-48C1-A601-C0A45284E300}"/>
                </a:ext>
              </a:extLst>
            </p:cNvPr>
            <p:cNvPicPr>
              <a:picLocks noChangeAspect="1"/>
            </p:cNvPicPr>
            <p:nvPr/>
          </p:nvPicPr>
          <p:blipFill>
            <a:blip r:embed="rId13"/>
            <a:stretch>
              <a:fillRect/>
            </a:stretch>
          </p:blipFill>
          <p:spPr>
            <a:xfrm>
              <a:off x="3825429" y="2305138"/>
              <a:ext cx="843783" cy="654337"/>
            </a:xfrm>
            <a:prstGeom prst="rect">
              <a:avLst/>
            </a:prstGeom>
          </p:spPr>
        </p:pic>
      </p:grpSp>
    </p:spTree>
    <p:extLst>
      <p:ext uri="{BB962C8B-B14F-4D97-AF65-F5344CB8AC3E}">
        <p14:creationId xmlns:p14="http://schemas.microsoft.com/office/powerpoint/2010/main" val="2350283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oup 93">
            <a:extLst>
              <a:ext uri="{FF2B5EF4-FFF2-40B4-BE49-F238E27FC236}">
                <a16:creationId xmlns:a16="http://schemas.microsoft.com/office/drawing/2014/main" id="{2838F93E-A77C-44DA-9865-CA4DAC6E26AC}"/>
              </a:ext>
            </a:extLst>
          </p:cNvPr>
          <p:cNvGrpSpPr/>
          <p:nvPr/>
        </p:nvGrpSpPr>
        <p:grpSpPr>
          <a:xfrm>
            <a:off x="8850490" y="1276083"/>
            <a:ext cx="2443871" cy="1606684"/>
            <a:chOff x="2032000" y="1202636"/>
            <a:chExt cx="7688470" cy="4935698"/>
          </a:xfrm>
        </p:grpSpPr>
        <p:graphicFrame>
          <p:nvGraphicFramePr>
            <p:cNvPr id="95" name="Diagram 94">
              <a:extLst>
                <a:ext uri="{FF2B5EF4-FFF2-40B4-BE49-F238E27FC236}">
                  <a16:creationId xmlns:a16="http://schemas.microsoft.com/office/drawing/2014/main" id="{5C75C8AB-D781-456C-AA17-A224349039CF}"/>
                </a:ext>
              </a:extLst>
            </p:cNvPr>
            <p:cNvGraphicFramePr/>
            <p:nvPr/>
          </p:nvGraphicFramePr>
          <p:xfrm>
            <a:off x="2032000" y="1202636"/>
            <a:ext cx="7688470" cy="4935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6" name="Picture 95">
              <a:extLst>
                <a:ext uri="{FF2B5EF4-FFF2-40B4-BE49-F238E27FC236}">
                  <a16:creationId xmlns:a16="http://schemas.microsoft.com/office/drawing/2014/main" id="{0D722569-32B1-4667-B46A-4A79A8CA65F7}"/>
                </a:ext>
              </a:extLst>
            </p:cNvPr>
            <p:cNvPicPr>
              <a:picLocks noChangeAspect="1"/>
            </p:cNvPicPr>
            <p:nvPr/>
          </p:nvPicPr>
          <p:blipFill>
            <a:blip r:embed="rId8"/>
            <a:stretch>
              <a:fillRect/>
            </a:stretch>
          </p:blipFill>
          <p:spPr>
            <a:xfrm>
              <a:off x="5319007" y="1317362"/>
              <a:ext cx="1129113" cy="908080"/>
            </a:xfrm>
            <a:prstGeom prst="rect">
              <a:avLst/>
            </a:prstGeom>
          </p:spPr>
        </p:pic>
        <p:pic>
          <p:nvPicPr>
            <p:cNvPr id="97" name="Picture 96">
              <a:extLst>
                <a:ext uri="{FF2B5EF4-FFF2-40B4-BE49-F238E27FC236}">
                  <a16:creationId xmlns:a16="http://schemas.microsoft.com/office/drawing/2014/main" id="{10FAB49D-2A98-4AB6-AF06-99E79894F214}"/>
                </a:ext>
              </a:extLst>
            </p:cNvPr>
            <p:cNvPicPr>
              <a:picLocks noChangeAspect="1"/>
            </p:cNvPicPr>
            <p:nvPr/>
          </p:nvPicPr>
          <p:blipFill>
            <a:blip r:embed="rId9"/>
            <a:stretch>
              <a:fillRect/>
            </a:stretch>
          </p:blipFill>
          <p:spPr>
            <a:xfrm>
              <a:off x="6964562" y="2335830"/>
              <a:ext cx="940912" cy="866052"/>
            </a:xfrm>
            <a:prstGeom prst="rect">
              <a:avLst/>
            </a:prstGeom>
          </p:spPr>
        </p:pic>
        <p:pic>
          <p:nvPicPr>
            <p:cNvPr id="98" name="Picture 97">
              <a:extLst>
                <a:ext uri="{FF2B5EF4-FFF2-40B4-BE49-F238E27FC236}">
                  <a16:creationId xmlns:a16="http://schemas.microsoft.com/office/drawing/2014/main" id="{B076CD9C-400B-4F18-A6D8-13B2658AC10D}"/>
                </a:ext>
              </a:extLst>
            </p:cNvPr>
            <p:cNvPicPr>
              <a:picLocks noChangeAspect="1"/>
            </p:cNvPicPr>
            <p:nvPr/>
          </p:nvPicPr>
          <p:blipFill>
            <a:blip r:embed="rId10"/>
            <a:stretch>
              <a:fillRect/>
            </a:stretch>
          </p:blipFill>
          <p:spPr>
            <a:xfrm>
              <a:off x="6853337" y="4017201"/>
              <a:ext cx="1134578" cy="945202"/>
            </a:xfrm>
            <a:prstGeom prst="rect">
              <a:avLst/>
            </a:prstGeom>
          </p:spPr>
        </p:pic>
        <p:pic>
          <p:nvPicPr>
            <p:cNvPr id="99" name="Picture 98">
              <a:extLst>
                <a:ext uri="{FF2B5EF4-FFF2-40B4-BE49-F238E27FC236}">
                  <a16:creationId xmlns:a16="http://schemas.microsoft.com/office/drawing/2014/main" id="{06C12AB2-3E16-453B-A781-E95155871B43}"/>
                </a:ext>
              </a:extLst>
            </p:cNvPr>
            <p:cNvPicPr>
              <a:picLocks noChangeAspect="1"/>
            </p:cNvPicPr>
            <p:nvPr/>
          </p:nvPicPr>
          <p:blipFill>
            <a:blip r:embed="rId11"/>
            <a:stretch>
              <a:fillRect/>
            </a:stretch>
          </p:blipFill>
          <p:spPr>
            <a:xfrm>
              <a:off x="5498371" y="5013228"/>
              <a:ext cx="757257" cy="750924"/>
            </a:xfrm>
            <a:prstGeom prst="rect">
              <a:avLst/>
            </a:prstGeom>
          </p:spPr>
        </p:pic>
        <p:pic>
          <p:nvPicPr>
            <p:cNvPr id="100" name="Picture 99">
              <a:extLst>
                <a:ext uri="{FF2B5EF4-FFF2-40B4-BE49-F238E27FC236}">
                  <a16:creationId xmlns:a16="http://schemas.microsoft.com/office/drawing/2014/main" id="{335B9CEA-90C4-4CBF-B0B9-FA4883619B76}"/>
                </a:ext>
              </a:extLst>
            </p:cNvPr>
            <p:cNvPicPr>
              <a:picLocks noChangeAspect="1"/>
            </p:cNvPicPr>
            <p:nvPr/>
          </p:nvPicPr>
          <p:blipFill>
            <a:blip r:embed="rId12"/>
            <a:stretch>
              <a:fillRect/>
            </a:stretch>
          </p:blipFill>
          <p:spPr>
            <a:xfrm>
              <a:off x="3912905" y="4085475"/>
              <a:ext cx="829854" cy="871708"/>
            </a:xfrm>
            <a:prstGeom prst="rect">
              <a:avLst/>
            </a:prstGeom>
          </p:spPr>
        </p:pic>
        <p:pic>
          <p:nvPicPr>
            <p:cNvPr id="101" name="Picture 100">
              <a:extLst>
                <a:ext uri="{FF2B5EF4-FFF2-40B4-BE49-F238E27FC236}">
                  <a16:creationId xmlns:a16="http://schemas.microsoft.com/office/drawing/2014/main" id="{57142D01-7BE9-48C1-A601-C0A45284E300}"/>
                </a:ext>
              </a:extLst>
            </p:cNvPr>
            <p:cNvPicPr>
              <a:picLocks noChangeAspect="1"/>
            </p:cNvPicPr>
            <p:nvPr/>
          </p:nvPicPr>
          <p:blipFill>
            <a:blip r:embed="rId13"/>
            <a:stretch>
              <a:fillRect/>
            </a:stretch>
          </p:blipFill>
          <p:spPr>
            <a:xfrm>
              <a:off x="3795295" y="2342484"/>
              <a:ext cx="1022016" cy="792555"/>
            </a:xfrm>
            <a:prstGeom prst="rect">
              <a:avLst/>
            </a:prstGeom>
          </p:spPr>
        </p:pic>
      </p:grpSp>
      <p:graphicFrame>
        <p:nvGraphicFramePr>
          <p:cNvPr id="6" name="Diagram 5">
            <a:extLst>
              <a:ext uri="{FF2B5EF4-FFF2-40B4-BE49-F238E27FC236}">
                <a16:creationId xmlns:a16="http://schemas.microsoft.com/office/drawing/2014/main" id="{CAEE5365-D87F-461F-8929-80F78CF19E9C}"/>
              </a:ext>
            </a:extLst>
          </p:cNvPr>
          <p:cNvGraphicFramePr/>
          <p:nvPr>
            <p:extLst>
              <p:ext uri="{D42A27DB-BD31-4B8C-83A1-F6EECF244321}">
                <p14:modId xmlns:p14="http://schemas.microsoft.com/office/powerpoint/2010/main" val="1274163890"/>
              </p:ext>
            </p:extLst>
          </p:nvPr>
        </p:nvGraphicFramePr>
        <p:xfrm>
          <a:off x="1074608" y="2025422"/>
          <a:ext cx="9860644" cy="547775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2" name="Title 1">
            <a:extLst>
              <a:ext uri="{FF2B5EF4-FFF2-40B4-BE49-F238E27FC236}">
                <a16:creationId xmlns:a16="http://schemas.microsoft.com/office/drawing/2014/main" id="{4453F872-92D4-4297-B6BF-2EADBDCA1771}"/>
              </a:ext>
            </a:extLst>
          </p:cNvPr>
          <p:cNvSpPr>
            <a:spLocks noGrp="1"/>
          </p:cNvSpPr>
          <p:nvPr>
            <p:ph type="title"/>
          </p:nvPr>
        </p:nvSpPr>
        <p:spPr>
          <a:xfrm>
            <a:off x="827690" y="1025714"/>
            <a:ext cx="10515600" cy="712269"/>
          </a:xfrm>
        </p:spPr>
        <p:txBody>
          <a:bodyPr/>
          <a:lstStyle/>
          <a:p>
            <a:r>
              <a:rPr lang="en-US" dirty="0"/>
              <a:t>Timeline guided implementation</a:t>
            </a:r>
            <a:endParaRPr lang="x-none" dirty="0"/>
          </a:p>
        </p:txBody>
      </p:sp>
      <p:sp>
        <p:nvSpPr>
          <p:cNvPr id="93" name="Arrow: Circular 8">
            <a:extLst>
              <a:ext uri="{FF2B5EF4-FFF2-40B4-BE49-F238E27FC236}">
                <a16:creationId xmlns:a16="http://schemas.microsoft.com/office/drawing/2014/main" id="{D240D563-6FFE-4361-B0D2-CF5200FAE773}"/>
              </a:ext>
            </a:extLst>
          </p:cNvPr>
          <p:cNvSpPr/>
          <p:nvPr/>
        </p:nvSpPr>
        <p:spPr>
          <a:xfrm rot="16200000">
            <a:off x="9308190" y="1345527"/>
            <a:ext cx="1526672" cy="1547808"/>
          </a:xfrm>
          <a:prstGeom prst="circularArrow">
            <a:avLst>
              <a:gd name="adj1" fmla="val 10293"/>
              <a:gd name="adj2" fmla="val 1142319"/>
              <a:gd name="adj3" fmla="val 20449386"/>
              <a:gd name="adj4" fmla="val 437348"/>
              <a:gd name="adj5" fmla="val 13185"/>
            </a:avLst>
          </a:prstGeom>
          <a:solidFill>
            <a:schemeClr val="accent1">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x-none">
              <a:solidFill>
                <a:schemeClr val="tx1"/>
              </a:solidFill>
            </a:endParaRPr>
          </a:p>
        </p:txBody>
      </p:sp>
      <p:grpSp>
        <p:nvGrpSpPr>
          <p:cNvPr id="102" name="Group 101">
            <a:extLst>
              <a:ext uri="{FF2B5EF4-FFF2-40B4-BE49-F238E27FC236}">
                <a16:creationId xmlns:a16="http://schemas.microsoft.com/office/drawing/2014/main" id="{2838F93E-A77C-44DA-9865-CA4DAC6E26AC}"/>
              </a:ext>
            </a:extLst>
          </p:cNvPr>
          <p:cNvGrpSpPr/>
          <p:nvPr/>
        </p:nvGrpSpPr>
        <p:grpSpPr>
          <a:xfrm>
            <a:off x="2656247" y="2761385"/>
            <a:ext cx="2443871" cy="1606684"/>
            <a:chOff x="2032000" y="1202636"/>
            <a:chExt cx="7688470" cy="4935698"/>
          </a:xfrm>
        </p:grpSpPr>
        <p:graphicFrame>
          <p:nvGraphicFramePr>
            <p:cNvPr id="103" name="Diagram 102">
              <a:extLst>
                <a:ext uri="{FF2B5EF4-FFF2-40B4-BE49-F238E27FC236}">
                  <a16:creationId xmlns:a16="http://schemas.microsoft.com/office/drawing/2014/main" id="{5C75C8AB-D781-456C-AA17-A224349039CF}"/>
                </a:ext>
              </a:extLst>
            </p:cNvPr>
            <p:cNvGraphicFramePr/>
            <p:nvPr/>
          </p:nvGraphicFramePr>
          <p:xfrm>
            <a:off x="2032000" y="1202636"/>
            <a:ext cx="7688470" cy="4935698"/>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pic>
          <p:nvPicPr>
            <p:cNvPr id="104" name="Picture 103">
              <a:extLst>
                <a:ext uri="{FF2B5EF4-FFF2-40B4-BE49-F238E27FC236}">
                  <a16:creationId xmlns:a16="http://schemas.microsoft.com/office/drawing/2014/main" id="{0D722569-32B1-4667-B46A-4A79A8CA65F7}"/>
                </a:ext>
              </a:extLst>
            </p:cNvPr>
            <p:cNvPicPr>
              <a:picLocks noChangeAspect="1"/>
            </p:cNvPicPr>
            <p:nvPr/>
          </p:nvPicPr>
          <p:blipFill>
            <a:blip r:embed="rId8"/>
            <a:stretch>
              <a:fillRect/>
            </a:stretch>
          </p:blipFill>
          <p:spPr>
            <a:xfrm>
              <a:off x="5319007" y="1317362"/>
              <a:ext cx="1129113" cy="908080"/>
            </a:xfrm>
            <a:prstGeom prst="rect">
              <a:avLst/>
            </a:prstGeom>
          </p:spPr>
        </p:pic>
        <p:pic>
          <p:nvPicPr>
            <p:cNvPr id="105" name="Picture 104">
              <a:extLst>
                <a:ext uri="{FF2B5EF4-FFF2-40B4-BE49-F238E27FC236}">
                  <a16:creationId xmlns:a16="http://schemas.microsoft.com/office/drawing/2014/main" id="{10FAB49D-2A98-4AB6-AF06-99E79894F214}"/>
                </a:ext>
              </a:extLst>
            </p:cNvPr>
            <p:cNvPicPr>
              <a:picLocks noChangeAspect="1"/>
            </p:cNvPicPr>
            <p:nvPr/>
          </p:nvPicPr>
          <p:blipFill>
            <a:blip r:embed="rId9"/>
            <a:stretch>
              <a:fillRect/>
            </a:stretch>
          </p:blipFill>
          <p:spPr>
            <a:xfrm>
              <a:off x="6964562" y="2335830"/>
              <a:ext cx="940912" cy="866052"/>
            </a:xfrm>
            <a:prstGeom prst="rect">
              <a:avLst/>
            </a:prstGeom>
          </p:spPr>
        </p:pic>
        <p:pic>
          <p:nvPicPr>
            <p:cNvPr id="106" name="Picture 105">
              <a:extLst>
                <a:ext uri="{FF2B5EF4-FFF2-40B4-BE49-F238E27FC236}">
                  <a16:creationId xmlns:a16="http://schemas.microsoft.com/office/drawing/2014/main" id="{B076CD9C-400B-4F18-A6D8-13B2658AC10D}"/>
                </a:ext>
              </a:extLst>
            </p:cNvPr>
            <p:cNvPicPr>
              <a:picLocks noChangeAspect="1"/>
            </p:cNvPicPr>
            <p:nvPr/>
          </p:nvPicPr>
          <p:blipFill>
            <a:blip r:embed="rId10">
              <a:lum bright="70000" contrast="-70000"/>
            </a:blip>
            <a:stretch>
              <a:fillRect/>
            </a:stretch>
          </p:blipFill>
          <p:spPr>
            <a:xfrm>
              <a:off x="6853337" y="4017201"/>
              <a:ext cx="1134578" cy="945202"/>
            </a:xfrm>
            <a:prstGeom prst="rect">
              <a:avLst/>
            </a:prstGeom>
          </p:spPr>
        </p:pic>
        <p:pic>
          <p:nvPicPr>
            <p:cNvPr id="107" name="Picture 106">
              <a:extLst>
                <a:ext uri="{FF2B5EF4-FFF2-40B4-BE49-F238E27FC236}">
                  <a16:creationId xmlns:a16="http://schemas.microsoft.com/office/drawing/2014/main" id="{06C12AB2-3E16-453B-A781-E95155871B43}"/>
                </a:ext>
              </a:extLst>
            </p:cNvPr>
            <p:cNvPicPr>
              <a:picLocks noChangeAspect="1"/>
            </p:cNvPicPr>
            <p:nvPr/>
          </p:nvPicPr>
          <p:blipFill>
            <a:blip r:embed="rId11">
              <a:lum bright="70000" contrast="-70000"/>
            </a:blip>
            <a:stretch>
              <a:fillRect/>
            </a:stretch>
          </p:blipFill>
          <p:spPr>
            <a:xfrm>
              <a:off x="5498371" y="5013228"/>
              <a:ext cx="757257" cy="750924"/>
            </a:xfrm>
            <a:prstGeom prst="rect">
              <a:avLst/>
            </a:prstGeom>
          </p:spPr>
        </p:pic>
        <p:pic>
          <p:nvPicPr>
            <p:cNvPr id="108" name="Picture 107">
              <a:extLst>
                <a:ext uri="{FF2B5EF4-FFF2-40B4-BE49-F238E27FC236}">
                  <a16:creationId xmlns:a16="http://schemas.microsoft.com/office/drawing/2014/main" id="{335B9CEA-90C4-4CBF-B0B9-FA4883619B76}"/>
                </a:ext>
              </a:extLst>
            </p:cNvPr>
            <p:cNvPicPr>
              <a:picLocks noChangeAspect="1"/>
            </p:cNvPicPr>
            <p:nvPr/>
          </p:nvPicPr>
          <p:blipFill>
            <a:blip r:embed="rId12">
              <a:lum bright="70000" contrast="-70000"/>
            </a:blip>
            <a:stretch>
              <a:fillRect/>
            </a:stretch>
          </p:blipFill>
          <p:spPr>
            <a:xfrm>
              <a:off x="3912905" y="4085475"/>
              <a:ext cx="829854" cy="871708"/>
            </a:xfrm>
            <a:prstGeom prst="rect">
              <a:avLst/>
            </a:prstGeom>
          </p:spPr>
        </p:pic>
        <p:pic>
          <p:nvPicPr>
            <p:cNvPr id="109" name="Picture 108">
              <a:extLst>
                <a:ext uri="{FF2B5EF4-FFF2-40B4-BE49-F238E27FC236}">
                  <a16:creationId xmlns:a16="http://schemas.microsoft.com/office/drawing/2014/main" id="{57142D01-7BE9-48C1-A601-C0A45284E300}"/>
                </a:ext>
              </a:extLst>
            </p:cNvPr>
            <p:cNvPicPr>
              <a:picLocks noChangeAspect="1"/>
            </p:cNvPicPr>
            <p:nvPr/>
          </p:nvPicPr>
          <p:blipFill>
            <a:blip r:embed="rId13">
              <a:lum bright="70000" contrast="-70000"/>
            </a:blip>
            <a:stretch>
              <a:fillRect/>
            </a:stretch>
          </p:blipFill>
          <p:spPr>
            <a:xfrm>
              <a:off x="3795295" y="2342484"/>
              <a:ext cx="1022016" cy="792555"/>
            </a:xfrm>
            <a:prstGeom prst="rect">
              <a:avLst/>
            </a:prstGeom>
          </p:spPr>
        </p:pic>
      </p:grpSp>
      <p:grpSp>
        <p:nvGrpSpPr>
          <p:cNvPr id="110" name="Group 109">
            <a:extLst>
              <a:ext uri="{FF2B5EF4-FFF2-40B4-BE49-F238E27FC236}">
                <a16:creationId xmlns:a16="http://schemas.microsoft.com/office/drawing/2014/main" id="{2838F93E-A77C-44DA-9865-CA4DAC6E26AC}"/>
              </a:ext>
            </a:extLst>
          </p:cNvPr>
          <p:cNvGrpSpPr/>
          <p:nvPr/>
        </p:nvGrpSpPr>
        <p:grpSpPr>
          <a:xfrm>
            <a:off x="4754665" y="2275111"/>
            <a:ext cx="2443871" cy="1606684"/>
            <a:chOff x="2032000" y="1202636"/>
            <a:chExt cx="7688470" cy="4935698"/>
          </a:xfrm>
        </p:grpSpPr>
        <p:graphicFrame>
          <p:nvGraphicFramePr>
            <p:cNvPr id="111" name="Diagram 110">
              <a:extLst>
                <a:ext uri="{FF2B5EF4-FFF2-40B4-BE49-F238E27FC236}">
                  <a16:creationId xmlns:a16="http://schemas.microsoft.com/office/drawing/2014/main" id="{5C75C8AB-D781-456C-AA17-A224349039CF}"/>
                </a:ext>
              </a:extLst>
            </p:cNvPr>
            <p:cNvGraphicFramePr/>
            <p:nvPr/>
          </p:nvGraphicFramePr>
          <p:xfrm>
            <a:off x="2032000" y="1202636"/>
            <a:ext cx="7688470" cy="4935698"/>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pic>
          <p:nvPicPr>
            <p:cNvPr id="112" name="Picture 111">
              <a:extLst>
                <a:ext uri="{FF2B5EF4-FFF2-40B4-BE49-F238E27FC236}">
                  <a16:creationId xmlns:a16="http://schemas.microsoft.com/office/drawing/2014/main" id="{0D722569-32B1-4667-B46A-4A79A8CA65F7}"/>
                </a:ext>
              </a:extLst>
            </p:cNvPr>
            <p:cNvPicPr>
              <a:picLocks noChangeAspect="1"/>
            </p:cNvPicPr>
            <p:nvPr/>
          </p:nvPicPr>
          <p:blipFill>
            <a:blip r:embed="rId8"/>
            <a:stretch>
              <a:fillRect/>
            </a:stretch>
          </p:blipFill>
          <p:spPr>
            <a:xfrm>
              <a:off x="5319007" y="1317362"/>
              <a:ext cx="1129113" cy="908080"/>
            </a:xfrm>
            <a:prstGeom prst="rect">
              <a:avLst/>
            </a:prstGeom>
          </p:spPr>
        </p:pic>
        <p:pic>
          <p:nvPicPr>
            <p:cNvPr id="113" name="Picture 112">
              <a:extLst>
                <a:ext uri="{FF2B5EF4-FFF2-40B4-BE49-F238E27FC236}">
                  <a16:creationId xmlns:a16="http://schemas.microsoft.com/office/drawing/2014/main" id="{10FAB49D-2A98-4AB6-AF06-99E79894F214}"/>
                </a:ext>
              </a:extLst>
            </p:cNvPr>
            <p:cNvPicPr>
              <a:picLocks noChangeAspect="1"/>
            </p:cNvPicPr>
            <p:nvPr/>
          </p:nvPicPr>
          <p:blipFill>
            <a:blip r:embed="rId9"/>
            <a:stretch>
              <a:fillRect/>
            </a:stretch>
          </p:blipFill>
          <p:spPr>
            <a:xfrm>
              <a:off x="6964562" y="2335830"/>
              <a:ext cx="940912" cy="866052"/>
            </a:xfrm>
            <a:prstGeom prst="rect">
              <a:avLst/>
            </a:prstGeom>
          </p:spPr>
        </p:pic>
        <p:pic>
          <p:nvPicPr>
            <p:cNvPr id="114" name="Picture 113">
              <a:extLst>
                <a:ext uri="{FF2B5EF4-FFF2-40B4-BE49-F238E27FC236}">
                  <a16:creationId xmlns:a16="http://schemas.microsoft.com/office/drawing/2014/main" id="{B076CD9C-400B-4F18-A6D8-13B2658AC10D}"/>
                </a:ext>
              </a:extLst>
            </p:cNvPr>
            <p:cNvPicPr>
              <a:picLocks noChangeAspect="1"/>
            </p:cNvPicPr>
            <p:nvPr/>
          </p:nvPicPr>
          <p:blipFill>
            <a:blip r:embed="rId10"/>
            <a:stretch>
              <a:fillRect/>
            </a:stretch>
          </p:blipFill>
          <p:spPr>
            <a:xfrm>
              <a:off x="6853337" y="4017201"/>
              <a:ext cx="1134578" cy="945202"/>
            </a:xfrm>
            <a:prstGeom prst="rect">
              <a:avLst/>
            </a:prstGeom>
          </p:spPr>
        </p:pic>
        <p:pic>
          <p:nvPicPr>
            <p:cNvPr id="115" name="Picture 114">
              <a:extLst>
                <a:ext uri="{FF2B5EF4-FFF2-40B4-BE49-F238E27FC236}">
                  <a16:creationId xmlns:a16="http://schemas.microsoft.com/office/drawing/2014/main" id="{06C12AB2-3E16-453B-A781-E95155871B43}"/>
                </a:ext>
              </a:extLst>
            </p:cNvPr>
            <p:cNvPicPr>
              <a:picLocks noChangeAspect="1"/>
            </p:cNvPicPr>
            <p:nvPr/>
          </p:nvPicPr>
          <p:blipFill>
            <a:blip r:embed="rId11"/>
            <a:stretch>
              <a:fillRect/>
            </a:stretch>
          </p:blipFill>
          <p:spPr>
            <a:xfrm>
              <a:off x="5498371" y="5013228"/>
              <a:ext cx="757257" cy="750924"/>
            </a:xfrm>
            <a:prstGeom prst="rect">
              <a:avLst/>
            </a:prstGeom>
          </p:spPr>
        </p:pic>
        <p:pic>
          <p:nvPicPr>
            <p:cNvPr id="116" name="Picture 115">
              <a:extLst>
                <a:ext uri="{FF2B5EF4-FFF2-40B4-BE49-F238E27FC236}">
                  <a16:creationId xmlns:a16="http://schemas.microsoft.com/office/drawing/2014/main" id="{335B9CEA-90C4-4CBF-B0B9-FA4883619B76}"/>
                </a:ext>
              </a:extLst>
            </p:cNvPr>
            <p:cNvPicPr>
              <a:picLocks noChangeAspect="1"/>
            </p:cNvPicPr>
            <p:nvPr/>
          </p:nvPicPr>
          <p:blipFill>
            <a:blip r:embed="rId12"/>
            <a:stretch>
              <a:fillRect/>
            </a:stretch>
          </p:blipFill>
          <p:spPr>
            <a:xfrm>
              <a:off x="3912905" y="4085475"/>
              <a:ext cx="829854" cy="871708"/>
            </a:xfrm>
            <a:prstGeom prst="rect">
              <a:avLst/>
            </a:prstGeom>
          </p:spPr>
        </p:pic>
        <p:pic>
          <p:nvPicPr>
            <p:cNvPr id="117" name="Picture 116">
              <a:extLst>
                <a:ext uri="{FF2B5EF4-FFF2-40B4-BE49-F238E27FC236}">
                  <a16:creationId xmlns:a16="http://schemas.microsoft.com/office/drawing/2014/main" id="{57142D01-7BE9-48C1-A601-C0A45284E300}"/>
                </a:ext>
              </a:extLst>
            </p:cNvPr>
            <p:cNvPicPr>
              <a:picLocks noChangeAspect="1"/>
            </p:cNvPicPr>
            <p:nvPr/>
          </p:nvPicPr>
          <p:blipFill>
            <a:blip r:embed="rId13">
              <a:lum bright="70000" contrast="-70000"/>
            </a:blip>
            <a:stretch>
              <a:fillRect/>
            </a:stretch>
          </p:blipFill>
          <p:spPr>
            <a:xfrm>
              <a:off x="3795295" y="2342484"/>
              <a:ext cx="1022016" cy="792555"/>
            </a:xfrm>
            <a:prstGeom prst="rect">
              <a:avLst/>
            </a:prstGeom>
          </p:spPr>
        </p:pic>
      </p:grpSp>
      <p:grpSp>
        <p:nvGrpSpPr>
          <p:cNvPr id="118" name="Group 117">
            <a:extLst>
              <a:ext uri="{FF2B5EF4-FFF2-40B4-BE49-F238E27FC236}">
                <a16:creationId xmlns:a16="http://schemas.microsoft.com/office/drawing/2014/main" id="{2838F93E-A77C-44DA-9865-CA4DAC6E26AC}"/>
              </a:ext>
            </a:extLst>
          </p:cNvPr>
          <p:cNvGrpSpPr/>
          <p:nvPr/>
        </p:nvGrpSpPr>
        <p:grpSpPr>
          <a:xfrm>
            <a:off x="6765727" y="1765691"/>
            <a:ext cx="2443871" cy="1606684"/>
            <a:chOff x="2032000" y="1202636"/>
            <a:chExt cx="7688470" cy="4935698"/>
          </a:xfrm>
        </p:grpSpPr>
        <p:graphicFrame>
          <p:nvGraphicFramePr>
            <p:cNvPr id="119" name="Diagram 118">
              <a:extLst>
                <a:ext uri="{FF2B5EF4-FFF2-40B4-BE49-F238E27FC236}">
                  <a16:creationId xmlns:a16="http://schemas.microsoft.com/office/drawing/2014/main" id="{5C75C8AB-D781-456C-AA17-A224349039CF}"/>
                </a:ext>
              </a:extLst>
            </p:cNvPr>
            <p:cNvGraphicFramePr/>
            <p:nvPr/>
          </p:nvGraphicFramePr>
          <p:xfrm>
            <a:off x="2032000" y="1202636"/>
            <a:ext cx="7688470" cy="4935698"/>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pic>
          <p:nvPicPr>
            <p:cNvPr id="120" name="Picture 119">
              <a:extLst>
                <a:ext uri="{FF2B5EF4-FFF2-40B4-BE49-F238E27FC236}">
                  <a16:creationId xmlns:a16="http://schemas.microsoft.com/office/drawing/2014/main" id="{0D722569-32B1-4667-B46A-4A79A8CA65F7}"/>
                </a:ext>
              </a:extLst>
            </p:cNvPr>
            <p:cNvPicPr>
              <a:picLocks noChangeAspect="1"/>
            </p:cNvPicPr>
            <p:nvPr/>
          </p:nvPicPr>
          <p:blipFill>
            <a:blip r:embed="rId8"/>
            <a:stretch>
              <a:fillRect/>
            </a:stretch>
          </p:blipFill>
          <p:spPr>
            <a:xfrm>
              <a:off x="5319007" y="1317362"/>
              <a:ext cx="1129113" cy="908080"/>
            </a:xfrm>
            <a:prstGeom prst="rect">
              <a:avLst/>
            </a:prstGeom>
          </p:spPr>
        </p:pic>
        <p:pic>
          <p:nvPicPr>
            <p:cNvPr id="121" name="Picture 120">
              <a:extLst>
                <a:ext uri="{FF2B5EF4-FFF2-40B4-BE49-F238E27FC236}">
                  <a16:creationId xmlns:a16="http://schemas.microsoft.com/office/drawing/2014/main" id="{10FAB49D-2A98-4AB6-AF06-99E79894F214}"/>
                </a:ext>
              </a:extLst>
            </p:cNvPr>
            <p:cNvPicPr>
              <a:picLocks noChangeAspect="1"/>
            </p:cNvPicPr>
            <p:nvPr/>
          </p:nvPicPr>
          <p:blipFill>
            <a:blip r:embed="rId9"/>
            <a:stretch>
              <a:fillRect/>
            </a:stretch>
          </p:blipFill>
          <p:spPr>
            <a:xfrm>
              <a:off x="6964562" y="2335830"/>
              <a:ext cx="940912" cy="866052"/>
            </a:xfrm>
            <a:prstGeom prst="rect">
              <a:avLst/>
            </a:prstGeom>
          </p:spPr>
        </p:pic>
        <p:pic>
          <p:nvPicPr>
            <p:cNvPr id="122" name="Picture 121">
              <a:extLst>
                <a:ext uri="{FF2B5EF4-FFF2-40B4-BE49-F238E27FC236}">
                  <a16:creationId xmlns:a16="http://schemas.microsoft.com/office/drawing/2014/main" id="{B076CD9C-400B-4F18-A6D8-13B2658AC10D}"/>
                </a:ext>
              </a:extLst>
            </p:cNvPr>
            <p:cNvPicPr>
              <a:picLocks noChangeAspect="1"/>
            </p:cNvPicPr>
            <p:nvPr/>
          </p:nvPicPr>
          <p:blipFill>
            <a:blip r:embed="rId10"/>
            <a:stretch>
              <a:fillRect/>
            </a:stretch>
          </p:blipFill>
          <p:spPr>
            <a:xfrm>
              <a:off x="6853337" y="4017201"/>
              <a:ext cx="1134578" cy="945202"/>
            </a:xfrm>
            <a:prstGeom prst="rect">
              <a:avLst/>
            </a:prstGeom>
          </p:spPr>
        </p:pic>
        <p:pic>
          <p:nvPicPr>
            <p:cNvPr id="123" name="Picture 122">
              <a:extLst>
                <a:ext uri="{FF2B5EF4-FFF2-40B4-BE49-F238E27FC236}">
                  <a16:creationId xmlns:a16="http://schemas.microsoft.com/office/drawing/2014/main" id="{06C12AB2-3E16-453B-A781-E95155871B43}"/>
                </a:ext>
              </a:extLst>
            </p:cNvPr>
            <p:cNvPicPr>
              <a:picLocks noChangeAspect="1"/>
            </p:cNvPicPr>
            <p:nvPr/>
          </p:nvPicPr>
          <p:blipFill>
            <a:blip r:embed="rId11"/>
            <a:stretch>
              <a:fillRect/>
            </a:stretch>
          </p:blipFill>
          <p:spPr>
            <a:xfrm>
              <a:off x="5498371" y="5013228"/>
              <a:ext cx="757257" cy="750924"/>
            </a:xfrm>
            <a:prstGeom prst="rect">
              <a:avLst/>
            </a:prstGeom>
          </p:spPr>
        </p:pic>
        <p:pic>
          <p:nvPicPr>
            <p:cNvPr id="124" name="Picture 123">
              <a:extLst>
                <a:ext uri="{FF2B5EF4-FFF2-40B4-BE49-F238E27FC236}">
                  <a16:creationId xmlns:a16="http://schemas.microsoft.com/office/drawing/2014/main" id="{335B9CEA-90C4-4CBF-B0B9-FA4883619B76}"/>
                </a:ext>
              </a:extLst>
            </p:cNvPr>
            <p:cNvPicPr>
              <a:picLocks noChangeAspect="1"/>
            </p:cNvPicPr>
            <p:nvPr/>
          </p:nvPicPr>
          <p:blipFill>
            <a:blip r:embed="rId12"/>
            <a:stretch>
              <a:fillRect/>
            </a:stretch>
          </p:blipFill>
          <p:spPr>
            <a:xfrm>
              <a:off x="3912905" y="4085475"/>
              <a:ext cx="829854" cy="871708"/>
            </a:xfrm>
            <a:prstGeom prst="rect">
              <a:avLst/>
            </a:prstGeom>
          </p:spPr>
        </p:pic>
        <p:pic>
          <p:nvPicPr>
            <p:cNvPr id="125" name="Picture 124">
              <a:extLst>
                <a:ext uri="{FF2B5EF4-FFF2-40B4-BE49-F238E27FC236}">
                  <a16:creationId xmlns:a16="http://schemas.microsoft.com/office/drawing/2014/main" id="{57142D01-7BE9-48C1-A601-C0A45284E300}"/>
                </a:ext>
              </a:extLst>
            </p:cNvPr>
            <p:cNvPicPr>
              <a:picLocks noChangeAspect="1"/>
            </p:cNvPicPr>
            <p:nvPr/>
          </p:nvPicPr>
          <p:blipFill>
            <a:blip r:embed="rId13"/>
            <a:stretch>
              <a:fillRect/>
            </a:stretch>
          </p:blipFill>
          <p:spPr>
            <a:xfrm>
              <a:off x="3795295" y="2342484"/>
              <a:ext cx="1022016" cy="792555"/>
            </a:xfrm>
            <a:prstGeom prst="rect">
              <a:avLst/>
            </a:prstGeom>
          </p:spPr>
        </p:pic>
      </p:grpSp>
    </p:spTree>
    <p:extLst>
      <p:ext uri="{BB962C8B-B14F-4D97-AF65-F5344CB8AC3E}">
        <p14:creationId xmlns:p14="http://schemas.microsoft.com/office/powerpoint/2010/main" val="1433643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support</a:t>
            </a:r>
            <a:endParaRPr lang="nl-NL" dirty="0"/>
          </a:p>
        </p:txBody>
      </p:sp>
      <p:graphicFrame>
        <p:nvGraphicFramePr>
          <p:cNvPr id="5" name="Diagram 4"/>
          <p:cNvGraphicFramePr/>
          <p:nvPr>
            <p:extLst>
              <p:ext uri="{D42A27DB-BD31-4B8C-83A1-F6EECF244321}">
                <p14:modId xmlns:p14="http://schemas.microsoft.com/office/powerpoint/2010/main" val="4067820304"/>
              </p:ext>
            </p:extLst>
          </p:nvPr>
        </p:nvGraphicFramePr>
        <p:xfrm>
          <a:off x="1040938" y="1672168"/>
          <a:ext cx="10110123" cy="48572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14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support</a:t>
            </a:r>
            <a:endParaRPr lang="nl-NL" dirty="0"/>
          </a:p>
        </p:txBody>
      </p:sp>
      <p:graphicFrame>
        <p:nvGraphicFramePr>
          <p:cNvPr id="5" name="Diagram 4"/>
          <p:cNvGraphicFramePr/>
          <p:nvPr>
            <p:extLst>
              <p:ext uri="{D42A27DB-BD31-4B8C-83A1-F6EECF244321}">
                <p14:modId xmlns:p14="http://schemas.microsoft.com/office/powerpoint/2010/main" val="2931595144"/>
              </p:ext>
            </p:extLst>
          </p:nvPr>
        </p:nvGraphicFramePr>
        <p:xfrm>
          <a:off x="1040940" y="2150918"/>
          <a:ext cx="5193606" cy="4378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09E8EB7-7670-4AFD-8F1E-CFABD859F324}"/>
              </a:ext>
            </a:extLst>
          </p:cNvPr>
          <p:cNvSpPr txBox="1"/>
          <p:nvPr/>
        </p:nvSpPr>
        <p:spPr>
          <a:xfrm>
            <a:off x="6442364" y="2105198"/>
            <a:ext cx="5066608" cy="2246769"/>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Each webinar has its own page on our Helpdesk Open Data website. It will contain:</a:t>
            </a:r>
          </a:p>
          <a:p>
            <a:pPr marL="285750" indent="-285750">
              <a:buFont typeface="Arial" panose="020B0604020202020204" pitchFamily="34" charset="0"/>
              <a:buChar char="•"/>
            </a:pPr>
            <a:r>
              <a:rPr lang="en-US" sz="2000" dirty="0">
                <a:latin typeface="Verdana" panose="020B0604030504040204" pitchFamily="34" charset="0"/>
                <a:ea typeface="Verdana" panose="020B0604030504040204" pitchFamily="34" charset="0"/>
              </a:rPr>
              <a:t>Articles – covering the webinar’s topics in more detail</a:t>
            </a:r>
          </a:p>
          <a:p>
            <a:pPr marL="285750" indent="-285750">
              <a:buFont typeface="Arial" panose="020B0604020202020204" pitchFamily="34" charset="0"/>
              <a:buChar char="•"/>
            </a:pPr>
            <a:r>
              <a:rPr lang="en-US" sz="2000" dirty="0">
                <a:latin typeface="Verdana" panose="020B0604030504040204" pitchFamily="34" charset="0"/>
                <a:ea typeface="Verdana" panose="020B0604030504040204" pitchFamily="34" charset="0"/>
              </a:rPr>
              <a:t>All the links you need</a:t>
            </a:r>
          </a:p>
          <a:p>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02682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support</a:t>
            </a:r>
            <a:endParaRPr lang="nl-NL" dirty="0"/>
          </a:p>
        </p:txBody>
      </p:sp>
      <p:graphicFrame>
        <p:nvGraphicFramePr>
          <p:cNvPr id="5" name="Diagram 4"/>
          <p:cNvGraphicFramePr/>
          <p:nvPr>
            <p:extLst>
              <p:ext uri="{D42A27DB-BD31-4B8C-83A1-F6EECF244321}">
                <p14:modId xmlns:p14="http://schemas.microsoft.com/office/powerpoint/2010/main" val="2391407657"/>
              </p:ext>
            </p:extLst>
          </p:nvPr>
        </p:nvGraphicFramePr>
        <p:xfrm>
          <a:off x="1040940" y="2150918"/>
          <a:ext cx="5193606" cy="4378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C09E8EB7-7670-4AFD-8F1E-CFABD859F324}"/>
              </a:ext>
            </a:extLst>
          </p:cNvPr>
          <p:cNvSpPr txBox="1"/>
          <p:nvPr/>
        </p:nvSpPr>
        <p:spPr>
          <a:xfrm>
            <a:off x="6442364" y="1901998"/>
            <a:ext cx="5066608" cy="4708981"/>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The Netherlands Corner is a section for our partners in the international IATI community platform. This is where we give feedback on your data and post updates.</a:t>
            </a:r>
          </a:p>
          <a:p>
            <a:endParaRPr lang="en-US" sz="2000" dirty="0">
              <a:latin typeface="Verdana" panose="020B0604030504040204" pitchFamily="34" charset="0"/>
              <a:ea typeface="Verdana" panose="020B0604030504040204" pitchFamily="34" charset="0"/>
            </a:endParaRPr>
          </a:p>
          <a:p>
            <a:r>
              <a:rPr lang="en-US" sz="2000" b="1" dirty="0">
                <a:latin typeface="Verdana" panose="020B0604030504040204" pitchFamily="34" charset="0"/>
                <a:ea typeface="Verdana" panose="020B0604030504040204" pitchFamily="34" charset="0"/>
              </a:rPr>
              <a:t>If you have questions, please do not email us, but post them here in the ‘discussion’ section. </a:t>
            </a:r>
            <a:r>
              <a:rPr lang="en-US" sz="2000" dirty="0">
                <a:latin typeface="Verdana" panose="020B0604030504040204" pitchFamily="34" charset="0"/>
                <a:ea typeface="Verdana" panose="020B0604030504040204" pitchFamily="34" charset="0"/>
              </a:rPr>
              <a:t>This way, others with the same questions find the answer too, and it saves us a lot of time. The group is quite large, and there are only two people in the Helpdesk Open Data.</a:t>
            </a:r>
          </a:p>
          <a:p>
            <a:endParaRPr lang="en-US" sz="2000" dirty="0">
              <a:latin typeface="Verdana" panose="020B0604030504040204" pitchFamily="34" charset="0"/>
              <a:ea typeface="Verdana" panose="020B0604030504040204" pitchFamily="34" charset="0"/>
            </a:endParaRPr>
          </a:p>
        </p:txBody>
      </p:sp>
      <p:sp>
        <p:nvSpPr>
          <p:cNvPr id="6" name="Rectangle: Rounded Corners 5">
            <a:extLst>
              <a:ext uri="{FF2B5EF4-FFF2-40B4-BE49-F238E27FC236}">
                <a16:creationId xmlns:a16="http://schemas.microsoft.com/office/drawing/2014/main" id="{8C6FFB14-4C79-4834-AFFA-A8547E116A69}"/>
              </a:ext>
            </a:extLst>
          </p:cNvPr>
          <p:cNvSpPr/>
          <p:nvPr/>
        </p:nvSpPr>
        <p:spPr>
          <a:xfrm>
            <a:off x="1577226" y="2139846"/>
            <a:ext cx="4202990" cy="2889354"/>
          </a:xfrm>
          <a:prstGeom prst="roundRect">
            <a:avLst/>
          </a:prstGeom>
          <a:blipFill rotWithShape="1">
            <a:blip r:embed="rId8"/>
            <a:stretch>
              <a:fillRect/>
            </a:stretch>
          </a:blipFill>
        </p:spPr>
        <p:style>
          <a:lnRef idx="3">
            <a:schemeClr val="dk2">
              <a:shade val="80000"/>
              <a:hueOff val="0"/>
              <a:satOff val="0"/>
              <a:lumOff val="0"/>
              <a:alphaOff val="0"/>
            </a:schemeClr>
          </a:lnRef>
          <a:fillRef idx="1">
            <a:scrgbClr r="0" g="0" b="0"/>
          </a:fillRef>
          <a:effectRef idx="1">
            <a:schemeClr val="lt1">
              <a:hueOff val="0"/>
              <a:satOff val="0"/>
              <a:lumOff val="0"/>
              <a:alphaOff val="0"/>
            </a:schemeClr>
          </a:effectRef>
          <a:fontRef idx="minor">
            <a:schemeClr val="dk2">
              <a:hueOff val="0"/>
              <a:satOff val="0"/>
              <a:lumOff val="0"/>
              <a:alphaOff val="0"/>
            </a:schemeClr>
          </a:fontRef>
        </p:style>
      </p:sp>
      <p:grpSp>
        <p:nvGrpSpPr>
          <p:cNvPr id="7" name="Group 6">
            <a:extLst>
              <a:ext uri="{FF2B5EF4-FFF2-40B4-BE49-F238E27FC236}">
                <a16:creationId xmlns:a16="http://schemas.microsoft.com/office/drawing/2014/main" id="{1A3626F2-3C1B-4A2D-A705-F112DDDCE989}"/>
              </a:ext>
            </a:extLst>
          </p:cNvPr>
          <p:cNvGrpSpPr/>
          <p:nvPr/>
        </p:nvGrpSpPr>
        <p:grpSpPr>
          <a:xfrm>
            <a:off x="519546" y="3813469"/>
            <a:ext cx="5920802" cy="2889055"/>
            <a:chOff x="2508163" y="2791108"/>
            <a:chExt cx="2932193" cy="1527291"/>
          </a:xfrm>
        </p:grpSpPr>
        <p:sp>
          <p:nvSpPr>
            <p:cNvPr id="8" name="Rectangle 7">
              <a:extLst>
                <a:ext uri="{FF2B5EF4-FFF2-40B4-BE49-F238E27FC236}">
                  <a16:creationId xmlns:a16="http://schemas.microsoft.com/office/drawing/2014/main" id="{5980C961-6905-4A9C-B35B-127CFB629778}"/>
                </a:ext>
              </a:extLst>
            </p:cNvPr>
            <p:cNvSpPr/>
            <p:nvPr/>
          </p:nvSpPr>
          <p:spPr>
            <a:xfrm>
              <a:off x="2508163" y="2791108"/>
              <a:ext cx="2585981" cy="845784"/>
            </a:xfrm>
            <a:prstGeom prst="rect">
              <a:avLst/>
            </a:prstGeom>
          </p:spPr>
          <p:style>
            <a:lnRef idx="0">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TextBox 8">
              <a:extLst>
                <a:ext uri="{FF2B5EF4-FFF2-40B4-BE49-F238E27FC236}">
                  <a16:creationId xmlns:a16="http://schemas.microsoft.com/office/drawing/2014/main" id="{E668EBCF-34BC-4F18-BF29-2FC10AAFD7D9}"/>
                </a:ext>
              </a:extLst>
            </p:cNvPr>
            <p:cNvSpPr txBox="1"/>
            <p:nvPr/>
          </p:nvSpPr>
          <p:spPr>
            <a:xfrm>
              <a:off x="2854375" y="3472615"/>
              <a:ext cx="2585981" cy="8457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3200" dirty="0">
                  <a:latin typeface="Verdana" panose="020B0604030504040204" pitchFamily="34" charset="0"/>
                  <a:ea typeface="Verdana" panose="020B0604030504040204" pitchFamily="34" charset="0"/>
                  <a:hlinkClick r:id="rId9"/>
                </a:rPr>
                <a:t>Netherlands Corner </a:t>
              </a:r>
              <a:endParaRPr lang="en-US" sz="3200" i="1" kern="1200" dirty="0">
                <a:latin typeface="Verdana" panose="020B0604030504040204" pitchFamily="34" charset="0"/>
                <a:ea typeface="Verdana" panose="020B0604030504040204" pitchFamily="34" charset="0"/>
              </a:endParaRPr>
            </a:p>
          </p:txBody>
        </p:sp>
      </p:grpSp>
    </p:spTree>
    <p:extLst>
      <p:ext uri="{BB962C8B-B14F-4D97-AF65-F5344CB8AC3E}">
        <p14:creationId xmlns:p14="http://schemas.microsoft.com/office/powerpoint/2010/main" val="3063090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support</a:t>
            </a:r>
            <a:endParaRPr lang="nl-NL" dirty="0"/>
          </a:p>
        </p:txBody>
      </p:sp>
      <p:graphicFrame>
        <p:nvGraphicFramePr>
          <p:cNvPr id="5" name="Diagram 4"/>
          <p:cNvGraphicFramePr/>
          <p:nvPr>
            <p:extLst>
              <p:ext uri="{D42A27DB-BD31-4B8C-83A1-F6EECF244321}">
                <p14:modId xmlns:p14="http://schemas.microsoft.com/office/powerpoint/2010/main" val="414616139"/>
              </p:ext>
            </p:extLst>
          </p:nvPr>
        </p:nvGraphicFramePr>
        <p:xfrm>
          <a:off x="1040940" y="2150918"/>
          <a:ext cx="5193606" cy="4378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C09E8EB7-7670-4AFD-8F1E-CFABD859F324}"/>
              </a:ext>
            </a:extLst>
          </p:cNvPr>
          <p:cNvSpPr txBox="1"/>
          <p:nvPr/>
        </p:nvSpPr>
        <p:spPr>
          <a:xfrm>
            <a:off x="6442364" y="2105198"/>
            <a:ext cx="5066608" cy="4401205"/>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Each Thursday from 2 to 3 pm, we will be in a Zoom call to answer your questions in person. Especially useful for</a:t>
            </a:r>
          </a:p>
          <a:p>
            <a:pPr marL="342900" indent="-342900">
              <a:buFontTx/>
              <a:buChar char="-"/>
            </a:pPr>
            <a:r>
              <a:rPr lang="en-US" sz="2000" dirty="0">
                <a:latin typeface="Verdana" panose="020B0604030504040204" pitchFamily="34" charset="0"/>
                <a:ea typeface="Verdana" panose="020B0604030504040204" pitchFamily="34" charset="0"/>
              </a:rPr>
              <a:t>Topics too sensitive for a public forum</a:t>
            </a:r>
          </a:p>
          <a:p>
            <a:pPr marL="342900" indent="-342900">
              <a:buFontTx/>
              <a:buChar char="-"/>
            </a:pPr>
            <a:r>
              <a:rPr lang="en-US" sz="2000" dirty="0">
                <a:latin typeface="Verdana" panose="020B0604030504040204" pitchFamily="34" charset="0"/>
                <a:ea typeface="Verdana" panose="020B0604030504040204" pitchFamily="34" charset="0"/>
              </a:rPr>
              <a:t>Complex matters </a:t>
            </a:r>
          </a:p>
          <a:p>
            <a:r>
              <a:rPr lang="en-US" sz="2000" dirty="0">
                <a:latin typeface="Verdana" panose="020B0604030504040204" pitchFamily="34" charset="0"/>
                <a:ea typeface="Verdana" panose="020B0604030504040204" pitchFamily="34" charset="0"/>
              </a:rPr>
              <a:t>There will usually be others on the call. Feel free to stay to learn from their questions or leave after you have your answers.</a:t>
            </a:r>
          </a:p>
          <a:p>
            <a:r>
              <a:rPr lang="en-US" sz="2000" dirty="0">
                <a:latin typeface="Verdana" panose="020B0604030504040204" pitchFamily="34" charset="0"/>
                <a:ea typeface="Verdana" panose="020B0604030504040204" pitchFamily="34" charset="0"/>
              </a:rPr>
              <a:t>If necessary, we create breakout rooms.</a:t>
            </a:r>
          </a:p>
          <a:p>
            <a:endParaRPr lang="en-US" sz="2000" dirty="0"/>
          </a:p>
        </p:txBody>
      </p:sp>
    </p:spTree>
    <p:extLst>
      <p:ext uri="{BB962C8B-B14F-4D97-AF65-F5344CB8AC3E}">
        <p14:creationId xmlns:p14="http://schemas.microsoft.com/office/powerpoint/2010/main" val="2938082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support</a:t>
            </a:r>
            <a:endParaRPr lang="nl-NL" dirty="0"/>
          </a:p>
        </p:txBody>
      </p:sp>
      <p:graphicFrame>
        <p:nvGraphicFramePr>
          <p:cNvPr id="5" name="Diagram 4"/>
          <p:cNvGraphicFramePr/>
          <p:nvPr>
            <p:extLst>
              <p:ext uri="{D42A27DB-BD31-4B8C-83A1-F6EECF244321}">
                <p14:modId xmlns:p14="http://schemas.microsoft.com/office/powerpoint/2010/main" val="3453031665"/>
              </p:ext>
            </p:extLst>
          </p:nvPr>
        </p:nvGraphicFramePr>
        <p:xfrm>
          <a:off x="1040940" y="2150918"/>
          <a:ext cx="5193606" cy="4378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09E8EB7-7670-4AFD-8F1E-CFABD859F324}"/>
              </a:ext>
            </a:extLst>
          </p:cNvPr>
          <p:cNvSpPr txBox="1"/>
          <p:nvPr/>
        </p:nvSpPr>
        <p:spPr>
          <a:xfrm>
            <a:off x="6442364" y="2105198"/>
            <a:ext cx="5066608" cy="2862322"/>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Please subscribe to the Dutch IATI Newsletter. It is one of the channels for news from the ministry regarding IATI, and there are tips and tricks on how to improve your data. </a:t>
            </a:r>
          </a:p>
          <a:p>
            <a:endParaRPr lang="en-US" sz="2000" dirty="0">
              <a:latin typeface="Verdana" panose="020B0604030504040204" pitchFamily="34" charset="0"/>
              <a:ea typeface="Verdana" panose="020B0604030504040204" pitchFamily="34" charset="0"/>
            </a:endParaRPr>
          </a:p>
          <a:p>
            <a:r>
              <a:rPr lang="en-US" sz="2000" dirty="0">
                <a:latin typeface="Verdana" panose="020B0604030504040204" pitchFamily="34" charset="0"/>
                <a:ea typeface="Verdana" panose="020B0604030504040204" pitchFamily="34" charset="0"/>
              </a:rPr>
              <a:t>There are also interviews with people who use IATI data to improve development aid all around the world.</a:t>
            </a:r>
          </a:p>
        </p:txBody>
      </p:sp>
      <p:sp>
        <p:nvSpPr>
          <p:cNvPr id="6" name="Rectangle: Rounded Corners 5">
            <a:extLst>
              <a:ext uri="{FF2B5EF4-FFF2-40B4-BE49-F238E27FC236}">
                <a16:creationId xmlns:a16="http://schemas.microsoft.com/office/drawing/2014/main" id="{9D12A3F9-59A7-49FC-9D89-8D92517B60E5}"/>
              </a:ext>
            </a:extLst>
          </p:cNvPr>
          <p:cNvSpPr/>
          <p:nvPr/>
        </p:nvSpPr>
        <p:spPr>
          <a:xfrm>
            <a:off x="1589473" y="2150918"/>
            <a:ext cx="4104744" cy="2847109"/>
          </a:xfrm>
          <a:prstGeom prst="roundRect">
            <a:avLst/>
          </a:prstGeom>
          <a:blipFill rotWithShape="1">
            <a:blip r:embed="rId7"/>
            <a:stretch>
              <a:fillRect/>
            </a:stretch>
          </a:blipFill>
        </p:spPr>
        <p:style>
          <a:lnRef idx="3">
            <a:schemeClr val="dk2">
              <a:shade val="80000"/>
              <a:hueOff val="0"/>
              <a:satOff val="0"/>
              <a:lumOff val="0"/>
              <a:alphaOff val="0"/>
            </a:schemeClr>
          </a:lnRef>
          <a:fillRef idx="1">
            <a:scrgbClr r="0" g="0" b="0"/>
          </a:fillRef>
          <a:effectRef idx="1">
            <a:schemeClr val="lt1">
              <a:hueOff val="0"/>
              <a:satOff val="0"/>
              <a:lumOff val="0"/>
              <a:alphaOff val="0"/>
            </a:schemeClr>
          </a:effectRef>
          <a:fontRef idx="minor">
            <a:schemeClr val="dk2">
              <a:hueOff val="0"/>
              <a:satOff val="0"/>
              <a:lumOff val="0"/>
              <a:alphaOff val="0"/>
            </a:schemeClr>
          </a:fontRef>
        </p:style>
      </p:sp>
    </p:spTree>
    <p:extLst>
      <p:ext uri="{BB962C8B-B14F-4D97-AF65-F5344CB8AC3E}">
        <p14:creationId xmlns:p14="http://schemas.microsoft.com/office/powerpoint/2010/main" val="1447668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8252428" y="2000740"/>
            <a:ext cx="3524036" cy="4030189"/>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sz="1600" dirty="0">
                <a:solidFill>
                  <a:schemeClr val="tx1"/>
                </a:solidFill>
                <a:latin typeface="Verdana" panose="020B0604030504040204" pitchFamily="34" charset="0"/>
                <a:ea typeface="Verdana" panose="020B0604030504040204" pitchFamily="34" charset="0"/>
              </a:rPr>
              <a:t>Ensure management understands the importance, and the effort involved</a:t>
            </a:r>
          </a:p>
          <a:p>
            <a:endParaRPr lang="en-US" sz="1600" dirty="0">
              <a:solidFill>
                <a:schemeClr val="tx1"/>
              </a:solidFill>
              <a:latin typeface="Verdana" panose="020B0604030504040204" pitchFamily="34" charset="0"/>
              <a:ea typeface="Verdana" panose="020B0604030504040204" pitchFamily="34" charset="0"/>
            </a:endParaRPr>
          </a:p>
          <a:p>
            <a:r>
              <a:rPr lang="en-US" sz="1600" dirty="0">
                <a:solidFill>
                  <a:schemeClr val="tx1"/>
                </a:solidFill>
                <a:latin typeface="Verdana" panose="020B0604030504040204" pitchFamily="34" charset="0"/>
                <a:ea typeface="Verdana" panose="020B0604030504040204" pitchFamily="34" charset="0"/>
              </a:rPr>
              <a:t>For your organization, and for the development sector</a:t>
            </a:r>
            <a:endParaRPr lang="nl-NL" sz="1600" dirty="0">
              <a:solidFill>
                <a:schemeClr val="tx1"/>
              </a:solidFill>
              <a:latin typeface="Verdana" panose="020B0604030504040204" pitchFamily="34" charset="0"/>
              <a:ea typeface="Verdana" panose="020B0604030504040204" pitchFamily="34" charset="0"/>
            </a:endParaRPr>
          </a:p>
        </p:txBody>
      </p:sp>
      <p:sp>
        <p:nvSpPr>
          <p:cNvPr id="2" name="Title 1"/>
          <p:cNvSpPr>
            <a:spLocks noGrp="1"/>
          </p:cNvSpPr>
          <p:nvPr>
            <p:ph type="title"/>
          </p:nvPr>
        </p:nvSpPr>
        <p:spPr>
          <a:xfrm>
            <a:off x="798871" y="1288472"/>
            <a:ext cx="10515600" cy="712269"/>
          </a:xfrm>
        </p:spPr>
        <p:txBody>
          <a:bodyPr/>
          <a:lstStyle/>
          <a:p>
            <a:r>
              <a:rPr lang="en-US" dirty="0"/>
              <a:t>About IATI and your </a:t>
            </a:r>
            <a:r>
              <a:rPr lang="en-US" dirty="0" err="1"/>
              <a:t>organisation</a:t>
            </a:r>
            <a:r>
              <a:rPr lang="en-US" dirty="0"/>
              <a:t>	</a:t>
            </a:r>
            <a:endParaRPr lang="nl-NL" dirty="0"/>
          </a:p>
        </p:txBody>
      </p:sp>
      <p:grpSp>
        <p:nvGrpSpPr>
          <p:cNvPr id="4" name="Group 3"/>
          <p:cNvGrpSpPr/>
          <p:nvPr/>
        </p:nvGrpSpPr>
        <p:grpSpPr>
          <a:xfrm>
            <a:off x="670102" y="2000739"/>
            <a:ext cx="3524036" cy="4030189"/>
            <a:chOff x="4367657" y="2000740"/>
            <a:chExt cx="3524036" cy="4030189"/>
          </a:xfrm>
        </p:grpSpPr>
        <p:sp>
          <p:nvSpPr>
            <p:cNvPr id="6" name="Rounded Rectangle 5"/>
            <p:cNvSpPr/>
            <p:nvPr/>
          </p:nvSpPr>
          <p:spPr>
            <a:xfrm>
              <a:off x="4367657" y="2000740"/>
              <a:ext cx="3524036" cy="4030189"/>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sz="1600" dirty="0">
                  <a:solidFill>
                    <a:schemeClr val="tx1"/>
                  </a:solidFill>
                  <a:latin typeface="Verdana" panose="020B0604030504040204" pitchFamily="34" charset="0"/>
                  <a:ea typeface="Verdana" panose="020B0604030504040204" pitchFamily="34" charset="0"/>
                </a:rPr>
                <a:t>Involve colleagues, don’t do it on your own!</a:t>
              </a:r>
            </a:p>
            <a:p>
              <a:endParaRPr lang="en-US" sz="1600" dirty="0">
                <a:solidFill>
                  <a:schemeClr val="tx1"/>
                </a:solidFill>
                <a:latin typeface="Verdana" panose="020B0604030504040204" pitchFamily="34" charset="0"/>
                <a:ea typeface="Verdana" panose="020B0604030504040204" pitchFamily="34" charset="0"/>
              </a:endParaRPr>
            </a:p>
            <a:p>
              <a:r>
                <a:rPr lang="en-US" sz="1600" dirty="0">
                  <a:solidFill>
                    <a:schemeClr val="tx1"/>
                  </a:solidFill>
                  <a:latin typeface="Verdana" panose="020B0604030504040204" pitchFamily="34" charset="0"/>
                  <a:ea typeface="Verdana" panose="020B0604030504040204" pitchFamily="34" charset="0"/>
                </a:rPr>
                <a:t>If you leave tomorrow, they should know what to do.</a:t>
              </a:r>
              <a:endParaRPr lang="nl-NL" sz="1600" dirty="0">
                <a:solidFill>
                  <a:schemeClr val="tx1"/>
                </a:solidFill>
                <a:latin typeface="Verdana" panose="020B0604030504040204" pitchFamily="34" charset="0"/>
                <a:ea typeface="Verdana" panose="020B060403050404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1452" y="2274475"/>
              <a:ext cx="3102796" cy="2070147"/>
            </a:xfrm>
            <a:prstGeom prst="rect">
              <a:avLst/>
            </a:prstGeom>
          </p:spPr>
        </p:pic>
      </p:gr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5614"/>
          <a:stretch/>
        </p:blipFill>
        <p:spPr>
          <a:xfrm>
            <a:off x="8470765" y="2284749"/>
            <a:ext cx="3118483" cy="2070147"/>
          </a:xfrm>
          <a:prstGeom prst="rect">
            <a:avLst/>
          </a:prstGeom>
        </p:spPr>
      </p:pic>
      <p:grpSp>
        <p:nvGrpSpPr>
          <p:cNvPr id="3" name="Group 2"/>
          <p:cNvGrpSpPr/>
          <p:nvPr/>
        </p:nvGrpSpPr>
        <p:grpSpPr>
          <a:xfrm>
            <a:off x="4461265" y="2000739"/>
            <a:ext cx="3524036" cy="4030189"/>
            <a:chOff x="482886" y="2000740"/>
            <a:chExt cx="3524036" cy="4030189"/>
          </a:xfrm>
        </p:grpSpPr>
        <p:sp>
          <p:nvSpPr>
            <p:cNvPr id="5" name="Rounded Rectangle 4"/>
            <p:cNvSpPr/>
            <p:nvPr/>
          </p:nvSpPr>
          <p:spPr>
            <a:xfrm>
              <a:off x="482886" y="2000740"/>
              <a:ext cx="3524036" cy="4030189"/>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sz="1600" dirty="0">
                  <a:solidFill>
                    <a:schemeClr val="tx1"/>
                  </a:solidFill>
                  <a:latin typeface="Verdana" panose="020B0604030504040204" pitchFamily="34" charset="0"/>
                  <a:ea typeface="Verdana" panose="020B0604030504040204" pitchFamily="34" charset="0"/>
                </a:rPr>
                <a:t>Document how you publish: </a:t>
              </a:r>
            </a:p>
            <a:p>
              <a:r>
                <a:rPr lang="en-US" sz="1600" dirty="0">
                  <a:solidFill>
                    <a:schemeClr val="tx1"/>
                  </a:solidFill>
                  <a:latin typeface="Verdana" panose="020B0604030504040204" pitchFamily="34" charset="0"/>
                  <a:ea typeface="Verdana" panose="020B0604030504040204" pitchFamily="34" charset="0"/>
                </a:rPr>
                <a:t>-  which activities </a:t>
              </a:r>
            </a:p>
            <a:p>
              <a:pPr marL="285750" indent="-285750">
                <a:buFontTx/>
                <a:buChar char="-"/>
              </a:pPr>
              <a:r>
                <a:rPr lang="en-US" sz="1600" dirty="0">
                  <a:solidFill>
                    <a:schemeClr val="tx1"/>
                  </a:solidFill>
                  <a:latin typeface="Verdana" panose="020B0604030504040204" pitchFamily="34" charset="0"/>
                  <a:ea typeface="Verdana" panose="020B0604030504040204" pitchFamily="34" charset="0"/>
                </a:rPr>
                <a:t>which tools </a:t>
              </a:r>
            </a:p>
            <a:p>
              <a:pPr marL="285750" indent="-285750">
                <a:buFontTx/>
                <a:buChar char="-"/>
              </a:pPr>
              <a:r>
                <a:rPr lang="en-US" sz="1600" dirty="0">
                  <a:solidFill>
                    <a:schemeClr val="tx1"/>
                  </a:solidFill>
                  <a:latin typeface="Verdana" panose="020B0604030504040204" pitchFamily="34" charset="0"/>
                  <a:ea typeface="Verdana" panose="020B0604030504040204" pitchFamily="34" charset="0"/>
                </a:rPr>
                <a:t>which choices did you make?</a:t>
              </a:r>
              <a:endParaRPr lang="nl-NL" sz="1600" dirty="0">
                <a:solidFill>
                  <a:schemeClr val="tx1"/>
                </a:solidFill>
                <a:latin typeface="Verdana" panose="020B0604030504040204" pitchFamily="34" charset="0"/>
                <a:ea typeface="Verdana" panose="020B0604030504040204" pitchFamily="34" charset="0"/>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781" y="2274475"/>
              <a:ext cx="3098246" cy="2052085"/>
            </a:xfrm>
            <a:prstGeom prst="rect">
              <a:avLst/>
            </a:prstGeom>
          </p:spPr>
        </p:pic>
      </p:grpSp>
    </p:spTree>
    <p:extLst>
      <p:ext uri="{BB962C8B-B14F-4D97-AF65-F5344CB8AC3E}">
        <p14:creationId xmlns:p14="http://schemas.microsoft.com/office/powerpoint/2010/main" val="2897412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A word </a:t>
            </a:r>
            <a:r>
              <a:rPr lang="nl-NL" dirty="0" err="1"/>
              <a:t>about</a:t>
            </a:r>
            <a:r>
              <a:rPr lang="nl-NL" dirty="0"/>
              <a:t> deadlines</a:t>
            </a:r>
          </a:p>
        </p:txBody>
      </p:sp>
      <p:graphicFrame>
        <p:nvGraphicFramePr>
          <p:cNvPr id="4" name="Diagram 3"/>
          <p:cNvGraphicFramePr/>
          <p:nvPr>
            <p:extLst>
              <p:ext uri="{D42A27DB-BD31-4B8C-83A1-F6EECF244321}">
                <p14:modId xmlns:p14="http://schemas.microsoft.com/office/powerpoint/2010/main" val="1211780106"/>
              </p:ext>
            </p:extLst>
          </p:nvPr>
        </p:nvGraphicFramePr>
        <p:xfrm>
          <a:off x="1701800" y="3073400"/>
          <a:ext cx="9321800" cy="3293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7881BB4A-90A3-4830-BDC6-E65B64138D08}"/>
              </a:ext>
            </a:extLst>
          </p:cNvPr>
          <p:cNvSpPr txBox="1">
            <a:spLocks/>
          </p:cNvSpPr>
          <p:nvPr/>
        </p:nvSpPr>
        <p:spPr>
          <a:xfrm>
            <a:off x="838200" y="1978457"/>
            <a:ext cx="10515600" cy="4057218"/>
          </a:xfrm>
          <a:prstGeom prst="rect">
            <a:avLst/>
          </a:prstGeom>
        </p:spPr>
        <p:txBody>
          <a:bodyPr/>
          <a:lstStyle>
            <a:lvl1pPr marL="342900" indent="-342900" algn="l" rtl="0" eaLnBrk="0" fontAlgn="base" hangingPunct="0">
              <a:spcBef>
                <a:spcPct val="20000"/>
              </a:spcBef>
              <a:spcAft>
                <a:spcPct val="0"/>
              </a:spcAft>
              <a:buFont typeface="Arial" charset="0"/>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152400" indent="-150813" algn="l" rtl="0" eaLnBrk="0" fontAlgn="base" hangingPunct="0">
              <a:spcBef>
                <a:spcPct val="20000"/>
              </a:spcBef>
              <a:spcAft>
                <a:spcPct val="0"/>
              </a:spcAft>
              <a:buFont typeface="Arial" charset="0"/>
              <a:buBlip>
                <a:blip r:embed="rId7"/>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406400" indent="-252413" algn="l" rtl="0" eaLnBrk="0" fontAlgn="base" hangingPunct="0">
              <a:spcBef>
                <a:spcPct val="20000"/>
              </a:spcBef>
              <a:spcAft>
                <a:spcPct val="0"/>
              </a:spcAft>
              <a:buFont typeface="Arial" charset="0"/>
              <a:buBlip>
                <a:blip r:embed="rId8"/>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633413" indent="-225425" algn="l" rtl="0" eaLnBrk="0" fontAlgn="base" hangingPunct="0">
              <a:spcBef>
                <a:spcPct val="20000"/>
              </a:spcBef>
              <a:spcAft>
                <a:spcPct val="0"/>
              </a:spcAft>
              <a:buFont typeface="Arial" charset="0"/>
              <a:buBlip>
                <a:blip r:embed="rId9"/>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811213" indent="-176213" algn="l" rtl="0" eaLnBrk="0" fontAlgn="base" hangingPunct="0">
              <a:spcBef>
                <a:spcPct val="20000"/>
              </a:spcBef>
              <a:spcAft>
                <a:spcPct val="0"/>
              </a:spcAft>
              <a:buFont typeface="Arial"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sz="2000" dirty="0">
                <a:latin typeface="Arial Black" panose="020B0A04020102020204" pitchFamily="34" charset="0"/>
              </a:rPr>
              <a:t>Guided Implementation deadlines </a:t>
            </a:r>
            <a:r>
              <a:rPr lang="en-US" sz="3200" dirty="0">
                <a:latin typeface="Arial Black" panose="020B0A04020102020204" pitchFamily="34" charset="0"/>
              </a:rPr>
              <a:t>≠</a:t>
            </a:r>
            <a:r>
              <a:rPr lang="en-US" sz="2000" dirty="0">
                <a:latin typeface="Arial Black" panose="020B0A04020102020204" pitchFamily="34" charset="0"/>
              </a:rPr>
              <a:t> Ministry of Foreign Affairs deadlines</a:t>
            </a:r>
          </a:p>
          <a:p>
            <a:pPr marL="0" indent="0"/>
            <a:endParaRPr lang="en-US" dirty="0"/>
          </a:p>
          <a:p>
            <a:pPr marL="285750" indent="-285750">
              <a:buFont typeface="Arial" panose="020B0604020202020204" pitchFamily="34" charset="0"/>
              <a:buChar char="•"/>
            </a:pPr>
            <a:r>
              <a:rPr lang="en-US" dirty="0"/>
              <a:t>You are here voluntarily. We are not going to be strict on our deadlines.</a:t>
            </a:r>
            <a:r>
              <a:rPr lang="en-US" u="sng" dirty="0"/>
              <a:t> </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official Ministry of Foreign Affairs reporting deadlines are strict deadlines. If our schedule conflicts with the demands in your agreement, discuss with your </a:t>
            </a:r>
            <a:r>
              <a:rPr lang="en-US" u="sng" dirty="0"/>
              <a:t>Focal Point (contact person)</a:t>
            </a:r>
          </a:p>
        </p:txBody>
      </p:sp>
      <p:sp>
        <p:nvSpPr>
          <p:cNvPr id="7" name="TextBox 6"/>
          <p:cNvSpPr txBox="1"/>
          <p:nvPr/>
        </p:nvSpPr>
        <p:spPr>
          <a:xfrm flipH="1">
            <a:off x="5775959" y="4720166"/>
            <a:ext cx="640081" cy="1046440"/>
          </a:xfrm>
          <a:prstGeom prst="rect">
            <a:avLst/>
          </a:prstGeom>
          <a:noFill/>
        </p:spPr>
        <p:txBody>
          <a:bodyPr wrap="square" rtlCol="0">
            <a:spAutoFit/>
          </a:bodyPr>
          <a:lstStyle/>
          <a:p>
            <a:r>
              <a:rPr lang="nl-NL" dirty="0"/>
              <a:t>  </a:t>
            </a:r>
            <a:r>
              <a:rPr lang="nl-NL" sz="4400" dirty="0">
                <a:solidFill>
                  <a:srgbClr val="FF0000"/>
                </a:solidFill>
                <a:sym typeface="Wingdings" panose="05000000000000000000" pitchFamily="2" charset="2"/>
              </a:rPr>
              <a:t></a:t>
            </a:r>
            <a:endParaRPr lang="nl-NL" sz="4400" dirty="0">
              <a:solidFill>
                <a:srgbClr val="FF0000"/>
              </a:solidFill>
            </a:endParaRPr>
          </a:p>
        </p:txBody>
      </p:sp>
      <p:cxnSp>
        <p:nvCxnSpPr>
          <p:cNvPr id="9" name="Straight Connector 8"/>
          <p:cNvCxnSpPr/>
          <p:nvPr/>
        </p:nvCxnSpPr>
        <p:spPr>
          <a:xfrm flipH="1">
            <a:off x="6083299" y="4720166"/>
            <a:ext cx="12700" cy="5232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57899" y="4535500"/>
            <a:ext cx="2146300" cy="307777"/>
          </a:xfrm>
          <a:prstGeom prst="rect">
            <a:avLst/>
          </a:prstGeom>
          <a:noFill/>
        </p:spPr>
        <p:txBody>
          <a:bodyPr wrap="square" rtlCol="0">
            <a:spAutoFit/>
          </a:bodyPr>
          <a:lstStyle/>
          <a:p>
            <a:r>
              <a:rPr lang="nl-NL" sz="1400" dirty="0">
                <a:solidFill>
                  <a:srgbClr val="FF0000"/>
                </a:solidFill>
                <a:latin typeface="Arial Black" panose="020B0A04020102020204" pitchFamily="34" charset="0"/>
              </a:rPr>
              <a:t>Reporting deadline?</a:t>
            </a:r>
          </a:p>
        </p:txBody>
      </p:sp>
      <p:sp>
        <p:nvSpPr>
          <p:cNvPr id="12" name="TextBox 11"/>
          <p:cNvSpPr txBox="1"/>
          <p:nvPr/>
        </p:nvSpPr>
        <p:spPr>
          <a:xfrm>
            <a:off x="-438150" y="5243386"/>
            <a:ext cx="2146300" cy="523220"/>
          </a:xfrm>
          <a:prstGeom prst="rect">
            <a:avLst/>
          </a:prstGeom>
          <a:noFill/>
        </p:spPr>
        <p:txBody>
          <a:bodyPr wrap="square" rtlCol="0">
            <a:spAutoFit/>
          </a:bodyPr>
          <a:lstStyle/>
          <a:p>
            <a:pPr algn="r"/>
            <a:r>
              <a:rPr lang="nl-NL" sz="1400" dirty="0" err="1">
                <a:latin typeface="Arial Black" panose="020B0A04020102020204" pitchFamily="34" charset="0"/>
              </a:rPr>
              <a:t>Guided</a:t>
            </a:r>
            <a:r>
              <a:rPr lang="nl-NL" sz="1400" dirty="0">
                <a:latin typeface="Arial Black" panose="020B0A04020102020204" pitchFamily="34" charset="0"/>
              </a:rPr>
              <a:t> </a:t>
            </a:r>
            <a:r>
              <a:rPr lang="nl-NL" sz="1400" dirty="0" err="1">
                <a:latin typeface="Arial Black" panose="020B0A04020102020204" pitchFamily="34" charset="0"/>
              </a:rPr>
              <a:t>Implementation</a:t>
            </a:r>
            <a:endParaRPr lang="nl-NL" sz="1400" dirty="0">
              <a:latin typeface="Arial Black" panose="020B0A04020102020204" pitchFamily="34" charset="0"/>
            </a:endParaRPr>
          </a:p>
        </p:txBody>
      </p:sp>
    </p:spTree>
    <p:extLst>
      <p:ext uri="{BB962C8B-B14F-4D97-AF65-F5344CB8AC3E}">
        <p14:creationId xmlns:p14="http://schemas.microsoft.com/office/powerpoint/2010/main" val="2719424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7BD78-681A-4E77-9F93-EDA9A297FB88}"/>
              </a:ext>
            </a:extLst>
          </p:cNvPr>
          <p:cNvSpPr>
            <a:spLocks noGrp="1"/>
          </p:cNvSpPr>
          <p:nvPr>
            <p:ph type="title"/>
          </p:nvPr>
        </p:nvSpPr>
        <p:spPr>
          <a:xfrm>
            <a:off x="585476" y="3095388"/>
            <a:ext cx="9057287" cy="942975"/>
          </a:xfrm>
        </p:spPr>
        <p:txBody>
          <a:bodyPr/>
          <a:lstStyle/>
          <a:p>
            <a:r>
              <a:rPr lang="en-US" dirty="0"/>
              <a:t>If your </a:t>
            </a:r>
            <a:r>
              <a:rPr lang="en-US" dirty="0" err="1"/>
              <a:t>organisation</a:t>
            </a:r>
            <a:r>
              <a:rPr lang="en-US" dirty="0"/>
              <a:t> is new to IATI</a:t>
            </a:r>
            <a:endParaRPr lang="x-none" dirty="0"/>
          </a:p>
        </p:txBody>
      </p:sp>
    </p:spTree>
    <p:extLst>
      <p:ext uri="{BB962C8B-B14F-4D97-AF65-F5344CB8AC3E}">
        <p14:creationId xmlns:p14="http://schemas.microsoft.com/office/powerpoint/2010/main" val="649637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8472"/>
            <a:ext cx="10515600" cy="712269"/>
          </a:xfrm>
        </p:spPr>
        <p:txBody>
          <a:bodyPr anchor="ctr">
            <a:normAutofit/>
          </a:bodyPr>
          <a:lstStyle/>
          <a:p>
            <a:r>
              <a:rPr lang="en-US" dirty="0"/>
              <a:t>Prepare… and start now</a:t>
            </a:r>
            <a:endParaRPr lang="nl-NL" dirty="0"/>
          </a:p>
        </p:txBody>
      </p:sp>
      <p:graphicFrame>
        <p:nvGraphicFramePr>
          <p:cNvPr id="9" name="Content Placeholder 2">
            <a:extLst>
              <a:ext uri="{FF2B5EF4-FFF2-40B4-BE49-F238E27FC236}">
                <a16:creationId xmlns:a16="http://schemas.microsoft.com/office/drawing/2014/main" id="{11C4B69E-ABD2-34E9-84F8-4988FD929803}"/>
              </a:ext>
            </a:extLst>
          </p:cNvPr>
          <p:cNvGraphicFramePr>
            <a:graphicFrameLocks noGrp="1"/>
          </p:cNvGraphicFramePr>
          <p:nvPr>
            <p:ph idx="1"/>
            <p:extLst>
              <p:ext uri="{D42A27DB-BD31-4B8C-83A1-F6EECF244321}">
                <p14:modId xmlns:p14="http://schemas.microsoft.com/office/powerpoint/2010/main" val="1619111106"/>
              </p:ext>
            </p:extLst>
          </p:nvPr>
        </p:nvGraphicFramePr>
        <p:xfrm>
          <a:off x="838200" y="2143557"/>
          <a:ext cx="10515600" cy="4057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806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2E02A5-D789-48F4-BD8F-5436A57E1F31}"/>
              </a:ext>
            </a:extLst>
          </p:cNvPr>
          <p:cNvSpPr/>
          <p:nvPr/>
        </p:nvSpPr>
        <p:spPr>
          <a:xfrm>
            <a:off x="526774" y="2613993"/>
            <a:ext cx="7663497" cy="188843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p:cNvSpPr>
            <a:spLocks noGrp="1"/>
          </p:cNvSpPr>
          <p:nvPr>
            <p:ph type="title"/>
          </p:nvPr>
        </p:nvSpPr>
        <p:spPr>
          <a:xfrm>
            <a:off x="464575" y="1288472"/>
            <a:ext cx="10515600" cy="712269"/>
          </a:xfrm>
        </p:spPr>
        <p:txBody>
          <a:bodyPr/>
          <a:lstStyle/>
          <a:p>
            <a:r>
              <a:rPr lang="en-US" dirty="0"/>
              <a:t>1. Create an </a:t>
            </a:r>
            <a:r>
              <a:rPr lang="en-US" u="sng" dirty="0"/>
              <a:t>identifier</a:t>
            </a:r>
            <a:r>
              <a:rPr lang="en-US" dirty="0"/>
              <a:t> for your </a:t>
            </a:r>
            <a:r>
              <a:rPr lang="en-US" dirty="0" err="1"/>
              <a:t>organisation</a:t>
            </a:r>
            <a:endParaRPr lang="nl-NL" dirty="0"/>
          </a:p>
        </p:txBody>
      </p:sp>
      <p:sp>
        <p:nvSpPr>
          <p:cNvPr id="3" name="Content Placeholder 2"/>
          <p:cNvSpPr>
            <a:spLocks noGrp="1"/>
          </p:cNvSpPr>
          <p:nvPr>
            <p:ph idx="1"/>
          </p:nvPr>
        </p:nvSpPr>
        <p:spPr>
          <a:xfrm>
            <a:off x="507110" y="2143557"/>
            <a:ext cx="8931858" cy="4057218"/>
          </a:xfrm>
        </p:spPr>
        <p:txBody>
          <a:bodyPr>
            <a:normAutofit/>
          </a:bodyPr>
          <a:lstStyle/>
          <a:p>
            <a:r>
              <a:rPr lang="nl-NL" dirty="0"/>
              <a:t>In IATI, </a:t>
            </a:r>
            <a:r>
              <a:rPr lang="nl-NL" dirty="0" err="1"/>
              <a:t>every</a:t>
            </a:r>
            <a:r>
              <a:rPr lang="nl-NL" dirty="0"/>
              <a:t> </a:t>
            </a:r>
            <a:r>
              <a:rPr lang="nl-NL" dirty="0" err="1"/>
              <a:t>organisation</a:t>
            </a:r>
            <a:r>
              <a:rPr lang="nl-NL" dirty="0"/>
              <a:t> has a </a:t>
            </a:r>
            <a:r>
              <a:rPr lang="nl-NL" b="1" dirty="0" err="1"/>
              <a:t>unique</a:t>
            </a:r>
            <a:r>
              <a:rPr lang="nl-NL" b="1" dirty="0"/>
              <a:t> code </a:t>
            </a:r>
            <a:r>
              <a:rPr lang="nl-NL" dirty="0" err="1"/>
              <a:t>to</a:t>
            </a:r>
            <a:r>
              <a:rPr lang="nl-NL" dirty="0"/>
              <a:t> </a:t>
            </a:r>
            <a:r>
              <a:rPr lang="nl-NL" dirty="0" err="1"/>
              <a:t>identify</a:t>
            </a:r>
            <a:r>
              <a:rPr lang="nl-NL" dirty="0"/>
              <a:t> </a:t>
            </a:r>
            <a:r>
              <a:rPr lang="nl-NL" dirty="0" err="1"/>
              <a:t>the</a:t>
            </a:r>
            <a:r>
              <a:rPr lang="nl-NL" dirty="0"/>
              <a:t> </a:t>
            </a:r>
            <a:r>
              <a:rPr lang="nl-NL" dirty="0" err="1"/>
              <a:t>organisation</a:t>
            </a:r>
            <a:r>
              <a:rPr lang="nl-NL" dirty="0"/>
              <a:t>.</a:t>
            </a:r>
          </a:p>
          <a:p>
            <a:endParaRPr lang="nl-NL" dirty="0"/>
          </a:p>
          <a:p>
            <a:r>
              <a:rPr lang="nl-NL" dirty="0"/>
              <a:t>For </a:t>
            </a:r>
            <a:r>
              <a:rPr lang="nl-NL" dirty="0" err="1"/>
              <a:t>example</a:t>
            </a:r>
            <a:r>
              <a:rPr lang="nl-NL" dirty="0"/>
              <a:t>:</a:t>
            </a:r>
          </a:p>
          <a:p>
            <a:r>
              <a:rPr lang="nl-NL" dirty="0"/>
              <a:t>				</a:t>
            </a:r>
            <a:endParaRPr lang="nl-NL" sz="2600" b="1" dirty="0"/>
          </a:p>
          <a:p>
            <a:r>
              <a:rPr lang="nl-NL" dirty="0" err="1"/>
              <a:t>this</a:t>
            </a:r>
            <a:r>
              <a:rPr lang="nl-NL" dirty="0"/>
              <a:t> code </a:t>
            </a:r>
            <a:r>
              <a:rPr lang="nl-NL" dirty="0" err="1"/>
              <a:t>consists</a:t>
            </a:r>
            <a:r>
              <a:rPr lang="nl-NL" dirty="0"/>
              <a:t> of</a:t>
            </a:r>
          </a:p>
          <a:p>
            <a:endParaRPr lang="nl-NL" dirty="0"/>
          </a:p>
          <a:p>
            <a:endParaRPr lang="nl-NL" dirty="0"/>
          </a:p>
          <a:p>
            <a:endParaRPr lang="nl-NL" dirty="0"/>
          </a:p>
          <a:p>
            <a:endParaRPr lang="nl-NL" dirty="0"/>
          </a:p>
        </p:txBody>
      </p:sp>
      <p:sp>
        <p:nvSpPr>
          <p:cNvPr id="4" name="TextBox 3">
            <a:extLst>
              <a:ext uri="{FF2B5EF4-FFF2-40B4-BE49-F238E27FC236}">
                <a16:creationId xmlns:a16="http://schemas.microsoft.com/office/drawing/2014/main" id="{2D256C27-68B9-4A43-BF52-54720210883D}"/>
              </a:ext>
            </a:extLst>
          </p:cNvPr>
          <p:cNvSpPr txBox="1"/>
          <p:nvPr/>
        </p:nvSpPr>
        <p:spPr>
          <a:xfrm>
            <a:off x="3404846" y="3157329"/>
            <a:ext cx="4084983" cy="461665"/>
          </a:xfrm>
          <a:prstGeom prst="rect">
            <a:avLst/>
          </a:prstGeom>
          <a:noFill/>
        </p:spPr>
        <p:txBody>
          <a:bodyPr wrap="square" rtlCol="0">
            <a:spAutoFit/>
          </a:bodyPr>
          <a:lstStyle/>
          <a:p>
            <a:pPr algn="ctr"/>
            <a:r>
              <a:rPr lang="en-US" sz="2400" b="1" dirty="0">
                <a:latin typeface="Verdana" panose="020B0604030504040204" pitchFamily="34" charset="0"/>
                <a:ea typeface="Verdana" panose="020B0604030504040204" pitchFamily="34" charset="0"/>
              </a:rPr>
              <a:t>NL-KVK-23456789</a:t>
            </a:r>
            <a:endParaRPr lang="x-none" sz="2400" b="1"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BBD76BB6-8289-4CCE-92B4-C6FD029E4492}"/>
              </a:ext>
            </a:extLst>
          </p:cNvPr>
          <p:cNvSpPr txBox="1"/>
          <p:nvPr/>
        </p:nvSpPr>
        <p:spPr>
          <a:xfrm>
            <a:off x="3248432" y="4398701"/>
            <a:ext cx="1920842" cy="923330"/>
          </a:xfrm>
          <a:prstGeom prst="rect">
            <a:avLst/>
          </a:prstGeom>
          <a:noFill/>
        </p:spPr>
        <p:txBody>
          <a:bodyPr wrap="square" rtlCol="0">
            <a:spAutoFit/>
          </a:bodyPr>
          <a:lstStyle/>
          <a:p>
            <a:pPr algn="ctr"/>
            <a:r>
              <a:rPr lang="en-US" dirty="0"/>
              <a:t>a code </a:t>
            </a:r>
            <a:r>
              <a:rPr lang="nl-NL" dirty="0" err="1"/>
              <a:t>for</a:t>
            </a:r>
            <a:r>
              <a:rPr lang="nl-NL" dirty="0"/>
              <a:t> </a:t>
            </a:r>
            <a:r>
              <a:rPr lang="nl-NL" dirty="0" err="1"/>
              <a:t>the</a:t>
            </a:r>
            <a:r>
              <a:rPr lang="nl-NL" dirty="0"/>
              <a:t> </a:t>
            </a:r>
            <a:r>
              <a:rPr lang="nl-NL" dirty="0" err="1"/>
              <a:t>registration</a:t>
            </a:r>
            <a:r>
              <a:rPr lang="nl-NL" dirty="0"/>
              <a:t> agency</a:t>
            </a:r>
            <a:endParaRPr lang="x-none" dirty="0"/>
          </a:p>
        </p:txBody>
      </p:sp>
      <p:sp>
        <p:nvSpPr>
          <p:cNvPr id="6" name="TextBox 5">
            <a:extLst>
              <a:ext uri="{FF2B5EF4-FFF2-40B4-BE49-F238E27FC236}">
                <a16:creationId xmlns:a16="http://schemas.microsoft.com/office/drawing/2014/main" id="{315FC63D-6BD3-4429-9BD6-409416365D79}"/>
              </a:ext>
            </a:extLst>
          </p:cNvPr>
          <p:cNvSpPr txBox="1"/>
          <p:nvPr/>
        </p:nvSpPr>
        <p:spPr>
          <a:xfrm>
            <a:off x="5209186" y="4398701"/>
            <a:ext cx="2021921" cy="923330"/>
          </a:xfrm>
          <a:prstGeom prst="rect">
            <a:avLst/>
          </a:prstGeom>
          <a:noFill/>
        </p:spPr>
        <p:txBody>
          <a:bodyPr wrap="square" rtlCol="0">
            <a:spAutoFit/>
          </a:bodyPr>
          <a:lstStyle/>
          <a:p>
            <a:pPr algn="ctr"/>
            <a:r>
              <a:rPr lang="en-US" dirty="0"/>
              <a:t>the registration number for the </a:t>
            </a:r>
            <a:r>
              <a:rPr lang="en-US" dirty="0" err="1"/>
              <a:t>organisation</a:t>
            </a:r>
            <a:endParaRPr lang="x-none" dirty="0"/>
          </a:p>
        </p:txBody>
      </p:sp>
      <p:sp>
        <p:nvSpPr>
          <p:cNvPr id="7" name="Left Brace 6">
            <a:extLst>
              <a:ext uri="{FF2B5EF4-FFF2-40B4-BE49-F238E27FC236}">
                <a16:creationId xmlns:a16="http://schemas.microsoft.com/office/drawing/2014/main" id="{C39EAA02-4EFE-43EA-A320-F715DEB1CEDD}"/>
              </a:ext>
            </a:extLst>
          </p:cNvPr>
          <p:cNvSpPr/>
          <p:nvPr/>
        </p:nvSpPr>
        <p:spPr>
          <a:xfrm rot="16200000">
            <a:off x="4136476" y="3223761"/>
            <a:ext cx="616226" cy="144937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8" name="Left Brace 7">
            <a:extLst>
              <a:ext uri="{FF2B5EF4-FFF2-40B4-BE49-F238E27FC236}">
                <a16:creationId xmlns:a16="http://schemas.microsoft.com/office/drawing/2014/main" id="{F513DD5D-89E3-46B3-91FB-2CE6AE3B6A92}"/>
              </a:ext>
            </a:extLst>
          </p:cNvPr>
          <p:cNvSpPr/>
          <p:nvPr/>
        </p:nvSpPr>
        <p:spPr>
          <a:xfrm rot="16200000">
            <a:off x="5885201" y="3106578"/>
            <a:ext cx="616226" cy="169850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10" name="Rectangle 9">
            <a:extLst>
              <a:ext uri="{FF2B5EF4-FFF2-40B4-BE49-F238E27FC236}">
                <a16:creationId xmlns:a16="http://schemas.microsoft.com/office/drawing/2014/main" id="{56432426-35F0-4A24-A53D-534A18A02E24}"/>
              </a:ext>
            </a:extLst>
          </p:cNvPr>
          <p:cNvSpPr/>
          <p:nvPr/>
        </p:nvSpPr>
        <p:spPr>
          <a:xfrm>
            <a:off x="8691716" y="2613993"/>
            <a:ext cx="3223057" cy="3729598"/>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nl-NL" dirty="0">
                <a:solidFill>
                  <a:schemeClr val="tx1"/>
                </a:solidFill>
                <a:latin typeface="Verdana" panose="020B0604030504040204" pitchFamily="34" charset="0"/>
                <a:ea typeface="Verdana" panose="020B0604030504040204" pitchFamily="34" charset="0"/>
              </a:rPr>
              <a:t>Steps </a:t>
            </a:r>
            <a:r>
              <a:rPr lang="nl-NL" dirty="0" err="1">
                <a:solidFill>
                  <a:schemeClr val="tx1"/>
                </a:solidFill>
                <a:latin typeface="Verdana" panose="020B0604030504040204" pitchFamily="34" charset="0"/>
                <a:ea typeface="Verdana" panose="020B0604030504040204" pitchFamily="34" charset="0"/>
              </a:rPr>
              <a:t>you</a:t>
            </a:r>
            <a:r>
              <a:rPr lang="nl-NL" dirty="0">
                <a:solidFill>
                  <a:schemeClr val="tx1"/>
                </a:solidFill>
                <a:latin typeface="Verdana" panose="020B0604030504040204" pitchFamily="34" charset="0"/>
                <a:ea typeface="Verdana" panose="020B0604030504040204" pitchFamily="34" charset="0"/>
              </a:rPr>
              <a:t> </a:t>
            </a:r>
            <a:r>
              <a:rPr lang="nl-NL" dirty="0" err="1">
                <a:solidFill>
                  <a:schemeClr val="tx1"/>
                </a:solidFill>
                <a:latin typeface="Verdana" panose="020B0604030504040204" pitchFamily="34" charset="0"/>
                <a:ea typeface="Verdana" panose="020B0604030504040204" pitchFamily="34" charset="0"/>
              </a:rPr>
              <a:t>need</a:t>
            </a:r>
            <a:r>
              <a:rPr lang="nl-NL" dirty="0">
                <a:solidFill>
                  <a:schemeClr val="tx1"/>
                </a:solidFill>
                <a:latin typeface="Verdana" panose="020B0604030504040204" pitchFamily="34" charset="0"/>
                <a:ea typeface="Verdana" panose="020B0604030504040204" pitchFamily="34" charset="0"/>
              </a:rPr>
              <a:t> </a:t>
            </a:r>
            <a:r>
              <a:rPr lang="nl-NL" dirty="0" err="1">
                <a:solidFill>
                  <a:schemeClr val="tx1"/>
                </a:solidFill>
                <a:latin typeface="Verdana" panose="020B0604030504040204" pitchFamily="34" charset="0"/>
                <a:ea typeface="Verdana" panose="020B0604030504040204" pitchFamily="34" charset="0"/>
              </a:rPr>
              <a:t>to</a:t>
            </a:r>
            <a:r>
              <a:rPr lang="nl-NL" dirty="0">
                <a:solidFill>
                  <a:schemeClr val="tx1"/>
                </a:solidFill>
                <a:latin typeface="Verdana" panose="020B0604030504040204" pitchFamily="34" charset="0"/>
                <a:ea typeface="Verdana" panose="020B0604030504040204" pitchFamily="34" charset="0"/>
              </a:rPr>
              <a:t> take: </a:t>
            </a:r>
          </a:p>
          <a:p>
            <a:endParaRPr lang="nl-NL" dirty="0">
              <a:solidFill>
                <a:schemeClr val="tx1"/>
              </a:solidFill>
              <a:latin typeface="Verdana" panose="020B0604030504040204" pitchFamily="34" charset="0"/>
              <a:ea typeface="Verdana" panose="020B0604030504040204" pitchFamily="34" charset="0"/>
            </a:endParaRPr>
          </a:p>
          <a:p>
            <a:pPr marL="342900" indent="-342900">
              <a:buAutoNum type="arabicPeriod"/>
            </a:pPr>
            <a:r>
              <a:rPr lang="nl-NL" dirty="0" err="1">
                <a:solidFill>
                  <a:schemeClr val="tx1"/>
                </a:solidFill>
                <a:latin typeface="Verdana" panose="020B0604030504040204" pitchFamily="34" charset="0"/>
                <a:ea typeface="Verdana" panose="020B0604030504040204" pitchFamily="34" charset="0"/>
              </a:rPr>
              <a:t>Identifiy</a:t>
            </a:r>
            <a:r>
              <a:rPr lang="nl-NL" dirty="0">
                <a:solidFill>
                  <a:schemeClr val="tx1"/>
                </a:solidFill>
                <a:latin typeface="Verdana" panose="020B0604030504040204" pitchFamily="34" charset="0"/>
                <a:ea typeface="Verdana" panose="020B0604030504040204" pitchFamily="34" charset="0"/>
              </a:rPr>
              <a:t> </a:t>
            </a:r>
            <a:r>
              <a:rPr lang="nl-NL" dirty="0" err="1">
                <a:solidFill>
                  <a:schemeClr val="tx1"/>
                </a:solidFill>
                <a:latin typeface="Verdana" panose="020B0604030504040204" pitchFamily="34" charset="0"/>
                <a:ea typeface="Verdana" panose="020B0604030504040204" pitchFamily="34" charset="0"/>
              </a:rPr>
              <a:t>your</a:t>
            </a:r>
            <a:r>
              <a:rPr lang="nl-NL" dirty="0">
                <a:solidFill>
                  <a:schemeClr val="tx1"/>
                </a:solidFill>
                <a:latin typeface="Verdana" panose="020B0604030504040204" pitchFamily="34" charset="0"/>
                <a:ea typeface="Verdana" panose="020B0604030504040204" pitchFamily="34" charset="0"/>
              </a:rPr>
              <a:t> </a:t>
            </a:r>
            <a:r>
              <a:rPr lang="nl-NL" dirty="0" err="1">
                <a:solidFill>
                  <a:schemeClr val="tx1"/>
                </a:solidFill>
                <a:latin typeface="Verdana" panose="020B0604030504040204" pitchFamily="34" charset="0"/>
                <a:ea typeface="Verdana" panose="020B0604030504040204" pitchFamily="34" charset="0"/>
              </a:rPr>
              <a:t>registration</a:t>
            </a:r>
            <a:r>
              <a:rPr lang="nl-NL" dirty="0">
                <a:solidFill>
                  <a:schemeClr val="tx1"/>
                </a:solidFill>
                <a:latin typeface="Verdana" panose="020B0604030504040204" pitchFamily="34" charset="0"/>
                <a:ea typeface="Verdana" panose="020B0604030504040204" pitchFamily="34" charset="0"/>
              </a:rPr>
              <a:t> agency </a:t>
            </a:r>
            <a:r>
              <a:rPr lang="nl-NL" dirty="0" err="1">
                <a:solidFill>
                  <a:schemeClr val="tx1"/>
                </a:solidFill>
                <a:latin typeface="Verdana" panose="020B0604030504040204" pitchFamily="34" charset="0"/>
                <a:ea typeface="Verdana" panose="020B0604030504040204" pitchFamily="34" charset="0"/>
              </a:rPr>
              <a:t>through</a:t>
            </a:r>
            <a:r>
              <a:rPr lang="nl-NL" dirty="0">
                <a:latin typeface="Verdana" panose="020B0604030504040204" pitchFamily="34" charset="0"/>
                <a:ea typeface="Verdana" panose="020B0604030504040204" pitchFamily="34" charset="0"/>
              </a:rPr>
              <a:t> </a:t>
            </a:r>
            <a:r>
              <a:rPr lang="nl-NL" dirty="0">
                <a:latin typeface="Verdana" panose="020B0604030504040204" pitchFamily="34" charset="0"/>
                <a:ea typeface="Verdana" panose="020B0604030504040204" pitchFamily="34" charset="0"/>
                <a:hlinkClick r:id="rId3"/>
              </a:rPr>
              <a:t>http://org-id.guide/</a:t>
            </a:r>
            <a:r>
              <a:rPr lang="nl-NL" dirty="0">
                <a:latin typeface="Verdana" panose="020B0604030504040204" pitchFamily="34" charset="0"/>
                <a:ea typeface="Verdana" panose="020B0604030504040204" pitchFamily="34" charset="0"/>
              </a:rPr>
              <a:t> </a:t>
            </a:r>
          </a:p>
          <a:p>
            <a:pPr marL="342900" indent="-342900">
              <a:buAutoNum type="arabicPeriod"/>
            </a:pPr>
            <a:endParaRPr lang="nl-NL" dirty="0">
              <a:latin typeface="Verdana" panose="020B0604030504040204" pitchFamily="34" charset="0"/>
              <a:ea typeface="Verdana" panose="020B0604030504040204" pitchFamily="34" charset="0"/>
            </a:endParaRPr>
          </a:p>
          <a:p>
            <a:pPr marL="342900" indent="-342900">
              <a:buFont typeface="+mj-lt"/>
              <a:buAutoNum type="arabicPeriod"/>
            </a:pPr>
            <a:r>
              <a:rPr lang="nl-NL" dirty="0" err="1">
                <a:solidFill>
                  <a:schemeClr val="tx1"/>
                </a:solidFill>
                <a:latin typeface="Verdana" panose="020B0604030504040204" pitchFamily="34" charset="0"/>
                <a:ea typeface="Verdana" panose="020B0604030504040204" pitchFamily="34" charset="0"/>
              </a:rPr>
              <a:t>Find</a:t>
            </a:r>
            <a:r>
              <a:rPr lang="nl-NL" dirty="0">
                <a:solidFill>
                  <a:schemeClr val="tx1"/>
                </a:solidFill>
                <a:latin typeface="Verdana" panose="020B0604030504040204" pitchFamily="34" charset="0"/>
                <a:ea typeface="Verdana" panose="020B0604030504040204" pitchFamily="34" charset="0"/>
              </a:rPr>
              <a:t> </a:t>
            </a:r>
            <a:r>
              <a:rPr lang="nl-NL" dirty="0" err="1">
                <a:solidFill>
                  <a:schemeClr val="tx1"/>
                </a:solidFill>
                <a:latin typeface="Verdana" panose="020B0604030504040204" pitchFamily="34" charset="0"/>
                <a:ea typeface="Verdana" panose="020B0604030504040204" pitchFamily="34" charset="0"/>
              </a:rPr>
              <a:t>your</a:t>
            </a:r>
            <a:r>
              <a:rPr lang="nl-NL" dirty="0">
                <a:solidFill>
                  <a:schemeClr val="tx1"/>
                </a:solidFill>
                <a:latin typeface="Verdana" panose="020B0604030504040204" pitchFamily="34" charset="0"/>
                <a:ea typeface="Verdana" panose="020B0604030504040204" pitchFamily="34" charset="0"/>
              </a:rPr>
              <a:t> </a:t>
            </a:r>
            <a:r>
              <a:rPr lang="nl-NL" dirty="0" err="1">
                <a:solidFill>
                  <a:schemeClr val="tx1"/>
                </a:solidFill>
                <a:latin typeface="Verdana" panose="020B0604030504040204" pitchFamily="34" charset="0"/>
                <a:ea typeface="Verdana" panose="020B0604030504040204" pitchFamily="34" charset="0"/>
              </a:rPr>
              <a:t>registration</a:t>
            </a:r>
            <a:r>
              <a:rPr lang="nl-NL" dirty="0">
                <a:solidFill>
                  <a:schemeClr val="tx1"/>
                </a:solidFill>
                <a:latin typeface="Verdana" panose="020B0604030504040204" pitchFamily="34" charset="0"/>
                <a:ea typeface="Verdana" panose="020B0604030504040204" pitchFamily="34" charset="0"/>
              </a:rPr>
              <a:t> </a:t>
            </a:r>
            <a:r>
              <a:rPr lang="nl-NL" dirty="0" err="1">
                <a:solidFill>
                  <a:schemeClr val="tx1"/>
                </a:solidFill>
                <a:latin typeface="Verdana" panose="020B0604030504040204" pitchFamily="34" charset="0"/>
                <a:ea typeface="Verdana" panose="020B0604030504040204" pitchFamily="34" charset="0"/>
              </a:rPr>
              <a:t>number</a:t>
            </a:r>
            <a:endParaRPr lang="nl-NL" dirty="0">
              <a:solidFill>
                <a:schemeClr val="tx1"/>
              </a:solidFill>
              <a:latin typeface="Verdana" panose="020B0604030504040204" pitchFamily="34" charset="0"/>
              <a:ea typeface="Verdana" panose="020B0604030504040204" pitchFamily="34" charset="0"/>
            </a:endParaRPr>
          </a:p>
          <a:p>
            <a:endParaRPr lang="nl-NL" dirty="0">
              <a:solidFill>
                <a:schemeClr val="tx1"/>
              </a:solidFill>
              <a:latin typeface="Verdana" panose="020B0604030504040204" pitchFamily="34" charset="0"/>
              <a:ea typeface="Verdana" panose="020B0604030504040204" pitchFamily="34" charset="0"/>
            </a:endParaRPr>
          </a:p>
          <a:p>
            <a:r>
              <a:rPr lang="en-US" dirty="0">
                <a:solidFill>
                  <a:schemeClr val="tx1"/>
                </a:solidFill>
                <a:latin typeface="Verdana" panose="020B0604030504040204" pitchFamily="34" charset="0"/>
                <a:ea typeface="Verdana" panose="020B0604030504040204" pitchFamily="34" charset="0"/>
              </a:rPr>
              <a:t>For a full description of the steps to follow, go to the </a:t>
            </a:r>
            <a:r>
              <a:rPr lang="en-US" dirty="0">
                <a:solidFill>
                  <a:schemeClr val="tx2"/>
                </a:solidFill>
                <a:latin typeface="Verdana" panose="020B0604030504040204" pitchFamily="34" charset="0"/>
                <a:ea typeface="Verdana" panose="020B0604030504040204" pitchFamily="34" charset="0"/>
                <a:hlinkClick r:id="rId4"/>
              </a:rPr>
              <a:t>Helpdesk website</a:t>
            </a:r>
            <a:endParaRPr lang="x-none" dirty="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17867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7C7607F-5B0B-4E92-B276-BCADF5E3C5F4}"/>
              </a:ext>
            </a:extLst>
          </p:cNvPr>
          <p:cNvPicPr>
            <a:picLocks noChangeAspect="1"/>
          </p:cNvPicPr>
          <p:nvPr/>
        </p:nvPicPr>
        <p:blipFill rotWithShape="1">
          <a:blip r:embed="rId3"/>
          <a:srcRect l="6039" t="7744" r="6434" b="24402"/>
          <a:stretch/>
        </p:blipFill>
        <p:spPr>
          <a:xfrm>
            <a:off x="1227414" y="3172381"/>
            <a:ext cx="5952704" cy="2884199"/>
          </a:xfrm>
          <a:prstGeom prst="rect">
            <a:avLst/>
          </a:prstGeom>
          <a:effectLst>
            <a:outerShdw blurRad="63500" sx="102000" sy="102000" algn="ctr" rotWithShape="0">
              <a:prstClr val="black">
                <a:alpha val="40000"/>
              </a:prstClr>
            </a:outerShdw>
          </a:effectLst>
        </p:spPr>
      </p:pic>
      <p:sp>
        <p:nvSpPr>
          <p:cNvPr id="2" name="Title 1"/>
          <p:cNvSpPr>
            <a:spLocks noGrp="1"/>
          </p:cNvSpPr>
          <p:nvPr>
            <p:ph type="title"/>
          </p:nvPr>
        </p:nvSpPr>
        <p:spPr/>
        <p:txBody>
          <a:bodyPr/>
          <a:lstStyle/>
          <a:p>
            <a:r>
              <a:rPr lang="en-US" dirty="0"/>
              <a:t>2. Create a </a:t>
            </a:r>
            <a:r>
              <a:rPr lang="en-US" u="sng" dirty="0"/>
              <a:t>publisher account</a:t>
            </a:r>
            <a:r>
              <a:rPr lang="en-US" dirty="0"/>
              <a:t> at the IATI Registry</a:t>
            </a:r>
            <a:endParaRPr lang="nl-NL" dirty="0"/>
          </a:p>
        </p:txBody>
      </p:sp>
      <p:sp>
        <p:nvSpPr>
          <p:cNvPr id="3" name="Content Placeholder 2"/>
          <p:cNvSpPr>
            <a:spLocks noGrp="1"/>
          </p:cNvSpPr>
          <p:nvPr>
            <p:ph idx="1"/>
          </p:nvPr>
        </p:nvSpPr>
        <p:spPr>
          <a:xfrm>
            <a:off x="838200" y="2161309"/>
            <a:ext cx="10342418" cy="4039466"/>
          </a:xfrm>
        </p:spPr>
        <p:txBody>
          <a:bodyPr/>
          <a:lstStyle/>
          <a:p>
            <a:pPr>
              <a:buAutoNum type="arabicPeriod"/>
            </a:pPr>
            <a:r>
              <a:rPr lang="nl-NL" dirty="0"/>
              <a:t>Check in </a:t>
            </a:r>
            <a:r>
              <a:rPr lang="nl-NL" dirty="0" err="1"/>
              <a:t>the</a:t>
            </a:r>
            <a:r>
              <a:rPr lang="nl-NL" dirty="0"/>
              <a:t> </a:t>
            </a:r>
            <a:r>
              <a:rPr lang="nl-NL" dirty="0" err="1">
                <a:hlinkClick r:id="rId4"/>
              </a:rPr>
              <a:t>Registry</a:t>
            </a:r>
            <a:r>
              <a:rPr lang="nl-NL" dirty="0"/>
              <a:t> </a:t>
            </a:r>
            <a:r>
              <a:rPr lang="nl-NL" dirty="0" err="1"/>
              <a:t>if</a:t>
            </a:r>
            <a:r>
              <a:rPr lang="nl-NL" dirty="0"/>
              <a:t> </a:t>
            </a:r>
            <a:r>
              <a:rPr lang="nl-NL" dirty="0" err="1"/>
              <a:t>your</a:t>
            </a:r>
            <a:r>
              <a:rPr lang="nl-NL" dirty="0"/>
              <a:t> </a:t>
            </a:r>
            <a:r>
              <a:rPr lang="nl-NL" dirty="0" err="1"/>
              <a:t>organisation</a:t>
            </a:r>
            <a:r>
              <a:rPr lang="nl-NL" dirty="0"/>
              <a:t> has </a:t>
            </a:r>
            <a:r>
              <a:rPr lang="nl-NL" dirty="0" err="1"/>
              <a:t>not</a:t>
            </a:r>
            <a:r>
              <a:rPr lang="nl-NL" dirty="0"/>
              <a:t> </a:t>
            </a:r>
            <a:r>
              <a:rPr lang="nl-NL" dirty="0" err="1"/>
              <a:t>published</a:t>
            </a:r>
            <a:r>
              <a:rPr lang="nl-NL" dirty="0"/>
              <a:t> in </a:t>
            </a:r>
            <a:r>
              <a:rPr lang="nl-NL" dirty="0" err="1"/>
              <a:t>the</a:t>
            </a:r>
            <a:r>
              <a:rPr lang="nl-NL" dirty="0"/>
              <a:t> past. </a:t>
            </a:r>
          </a:p>
          <a:p>
            <a:pPr>
              <a:buAutoNum type="arabicPeriod"/>
            </a:pPr>
            <a:r>
              <a:rPr lang="nl-NL" dirty="0" err="1"/>
              <a:t>If</a:t>
            </a:r>
            <a:r>
              <a:rPr lang="nl-NL" dirty="0"/>
              <a:t> </a:t>
            </a:r>
            <a:r>
              <a:rPr lang="nl-NL" dirty="0" err="1"/>
              <a:t>not</a:t>
            </a:r>
            <a:r>
              <a:rPr lang="nl-NL" dirty="0"/>
              <a:t>, </a:t>
            </a:r>
            <a:r>
              <a:rPr lang="nl-NL" dirty="0" err="1"/>
              <a:t>create</a:t>
            </a:r>
            <a:r>
              <a:rPr lang="nl-NL" dirty="0"/>
              <a:t> </a:t>
            </a:r>
            <a:r>
              <a:rPr lang="nl-NL" dirty="0" err="1"/>
              <a:t>an</a:t>
            </a:r>
            <a:r>
              <a:rPr lang="nl-NL" dirty="0"/>
              <a:t> account at </a:t>
            </a:r>
            <a:r>
              <a:rPr lang="nl-NL" dirty="0">
                <a:hlinkClick r:id="rId5"/>
              </a:rPr>
              <a:t>www.iatiregistry.org</a:t>
            </a:r>
            <a:r>
              <a:rPr lang="nl-NL" dirty="0"/>
              <a:t> </a:t>
            </a:r>
          </a:p>
        </p:txBody>
      </p:sp>
      <p:sp>
        <p:nvSpPr>
          <p:cNvPr id="6" name="Oval 5">
            <a:extLst>
              <a:ext uri="{FF2B5EF4-FFF2-40B4-BE49-F238E27FC236}">
                <a16:creationId xmlns:a16="http://schemas.microsoft.com/office/drawing/2014/main" id="{3465A954-995A-4524-9416-79E0CE054053}"/>
              </a:ext>
            </a:extLst>
          </p:cNvPr>
          <p:cNvSpPr/>
          <p:nvPr/>
        </p:nvSpPr>
        <p:spPr>
          <a:xfrm>
            <a:off x="5813137" y="3688773"/>
            <a:ext cx="733136" cy="2805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3339772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Create a </a:t>
            </a:r>
            <a:r>
              <a:rPr lang="en-US" u="sng" dirty="0"/>
              <a:t>publisher account</a:t>
            </a:r>
            <a:r>
              <a:rPr lang="en-US" dirty="0"/>
              <a:t> at the IATI Registry (2)</a:t>
            </a:r>
            <a:endParaRPr lang="nl-NL" dirty="0"/>
          </a:p>
        </p:txBody>
      </p:sp>
      <p:sp>
        <p:nvSpPr>
          <p:cNvPr id="3" name="Content Placeholder 2"/>
          <p:cNvSpPr>
            <a:spLocks noGrp="1"/>
          </p:cNvSpPr>
          <p:nvPr>
            <p:ph idx="1"/>
          </p:nvPr>
        </p:nvSpPr>
        <p:spPr/>
        <p:txBody>
          <a:bodyPr/>
          <a:lstStyle/>
          <a:p>
            <a:r>
              <a:rPr lang="nl-NL" dirty="0"/>
              <a:t>2. </a:t>
            </a:r>
            <a:r>
              <a:rPr lang="nl-NL" dirty="0" err="1"/>
              <a:t>When</a:t>
            </a:r>
            <a:r>
              <a:rPr lang="nl-NL" dirty="0"/>
              <a:t> </a:t>
            </a:r>
            <a:r>
              <a:rPr lang="nl-NL" dirty="0" err="1"/>
              <a:t>you</a:t>
            </a:r>
            <a:r>
              <a:rPr lang="nl-NL" dirty="0"/>
              <a:t> are </a:t>
            </a:r>
            <a:r>
              <a:rPr lang="nl-NL" dirty="0" err="1"/>
              <a:t>logged</a:t>
            </a:r>
            <a:r>
              <a:rPr lang="nl-NL" dirty="0"/>
              <a:t> in </a:t>
            </a:r>
            <a:r>
              <a:rPr lang="nl-NL" dirty="0" err="1"/>
              <a:t>to</a:t>
            </a:r>
            <a:r>
              <a:rPr lang="nl-NL" dirty="0"/>
              <a:t> </a:t>
            </a:r>
            <a:r>
              <a:rPr lang="nl-NL" dirty="0" err="1"/>
              <a:t>the</a:t>
            </a:r>
            <a:r>
              <a:rPr lang="nl-NL" dirty="0"/>
              <a:t> IATI </a:t>
            </a:r>
            <a:r>
              <a:rPr lang="nl-NL" dirty="0" err="1"/>
              <a:t>registry</a:t>
            </a:r>
            <a:r>
              <a:rPr lang="nl-NL" dirty="0"/>
              <a:t>, </a:t>
            </a:r>
            <a:r>
              <a:rPr lang="nl-NL" u="sng" dirty="0" err="1"/>
              <a:t>create</a:t>
            </a:r>
            <a:r>
              <a:rPr lang="nl-NL" u="sng" dirty="0"/>
              <a:t> a </a:t>
            </a:r>
            <a:r>
              <a:rPr lang="nl-NL" u="sng" dirty="0" err="1"/>
              <a:t>publisher</a:t>
            </a:r>
            <a:r>
              <a:rPr lang="nl-NL" dirty="0"/>
              <a:t> </a:t>
            </a:r>
          </a:p>
        </p:txBody>
      </p:sp>
      <p:pic>
        <p:nvPicPr>
          <p:cNvPr id="6" name="Picture 5">
            <a:extLst>
              <a:ext uri="{FF2B5EF4-FFF2-40B4-BE49-F238E27FC236}">
                <a16:creationId xmlns:a16="http://schemas.microsoft.com/office/drawing/2014/main" id="{67272AA0-4F42-4AF7-A116-36074A499F23}"/>
              </a:ext>
            </a:extLst>
          </p:cNvPr>
          <p:cNvPicPr>
            <a:picLocks noChangeAspect="1"/>
          </p:cNvPicPr>
          <p:nvPr/>
        </p:nvPicPr>
        <p:blipFill rotWithShape="1">
          <a:blip r:embed="rId3">
            <a:extLst>
              <a:ext uri="{28A0092B-C50C-407E-A947-70E740481C1C}">
                <a14:useLocalDpi xmlns:a14="http://schemas.microsoft.com/office/drawing/2010/main" val="0"/>
              </a:ext>
            </a:extLst>
          </a:blip>
          <a:srcRect l="5949" r="8606"/>
          <a:stretch/>
        </p:blipFill>
        <p:spPr>
          <a:xfrm>
            <a:off x="1217475" y="2733258"/>
            <a:ext cx="6552000" cy="3316376"/>
          </a:xfrm>
          <a:prstGeom prst="rect">
            <a:avLst/>
          </a:prstGeom>
          <a:effectLst>
            <a:outerShdw blurRad="63500" sx="102000" sy="102000" algn="ctr" rotWithShape="0">
              <a:prstClr val="black">
                <a:alpha val="40000"/>
              </a:prstClr>
            </a:outerShdw>
          </a:effectLst>
        </p:spPr>
      </p:pic>
      <p:sp>
        <p:nvSpPr>
          <p:cNvPr id="9" name="Rectangle 8">
            <a:extLst>
              <a:ext uri="{FF2B5EF4-FFF2-40B4-BE49-F238E27FC236}">
                <a16:creationId xmlns:a16="http://schemas.microsoft.com/office/drawing/2014/main" id="{56432426-35F0-4A24-A53D-534A18A02E24}"/>
              </a:ext>
            </a:extLst>
          </p:cNvPr>
          <p:cNvSpPr/>
          <p:nvPr/>
        </p:nvSpPr>
        <p:spPr>
          <a:xfrm>
            <a:off x="8461512" y="4391446"/>
            <a:ext cx="2941983" cy="1658188"/>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rPr>
              <a:t>For a full description of the steps to follow, go to the </a:t>
            </a:r>
            <a:r>
              <a:rPr lang="en-US" dirty="0">
                <a:solidFill>
                  <a:schemeClr val="tx2"/>
                </a:solidFill>
                <a:latin typeface="Verdana" panose="020B0604030504040204" pitchFamily="34" charset="0"/>
                <a:ea typeface="Verdana" panose="020B0604030504040204" pitchFamily="34" charset="0"/>
                <a:hlinkClick r:id="rId4"/>
              </a:rPr>
              <a:t>Helpdesk website</a:t>
            </a:r>
            <a:endParaRPr lang="x-none" dirty="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63184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Create an </a:t>
            </a:r>
            <a:r>
              <a:rPr lang="en-US" u="sng" dirty="0" err="1"/>
              <a:t>Aidstream</a:t>
            </a:r>
            <a:r>
              <a:rPr lang="en-US" u="sng" dirty="0"/>
              <a:t> account – (if applicable)</a:t>
            </a:r>
            <a:endParaRPr lang="nl-NL" u="sng" dirty="0"/>
          </a:p>
        </p:txBody>
      </p:sp>
      <p:sp>
        <p:nvSpPr>
          <p:cNvPr id="3" name="Content Placeholder 2"/>
          <p:cNvSpPr>
            <a:spLocks noGrp="1"/>
          </p:cNvSpPr>
          <p:nvPr>
            <p:ph idx="1"/>
          </p:nvPr>
        </p:nvSpPr>
        <p:spPr/>
        <p:txBody>
          <a:bodyPr/>
          <a:lstStyle/>
          <a:p>
            <a:r>
              <a:rPr lang="nl-NL" dirty="0" err="1"/>
              <a:t>If</a:t>
            </a:r>
            <a:r>
              <a:rPr lang="nl-NL" dirty="0"/>
              <a:t> </a:t>
            </a:r>
            <a:r>
              <a:rPr lang="nl-NL" dirty="0" err="1"/>
              <a:t>your</a:t>
            </a:r>
            <a:r>
              <a:rPr lang="nl-NL" dirty="0"/>
              <a:t> </a:t>
            </a:r>
            <a:r>
              <a:rPr lang="nl-NL" dirty="0" err="1"/>
              <a:t>organisation</a:t>
            </a:r>
            <a:r>
              <a:rPr lang="nl-NL" dirty="0"/>
              <a:t> </a:t>
            </a:r>
            <a:r>
              <a:rPr lang="nl-NL" dirty="0" err="1"/>
              <a:t>will</a:t>
            </a:r>
            <a:r>
              <a:rPr lang="nl-NL" dirty="0"/>
              <a:t> </a:t>
            </a:r>
            <a:r>
              <a:rPr lang="nl-NL" dirty="0" err="1"/>
              <a:t>be</a:t>
            </a:r>
            <a:r>
              <a:rPr lang="nl-NL" dirty="0"/>
              <a:t> </a:t>
            </a:r>
            <a:r>
              <a:rPr lang="nl-NL" dirty="0" err="1"/>
              <a:t>using</a:t>
            </a:r>
            <a:r>
              <a:rPr lang="nl-NL" dirty="0"/>
              <a:t> </a:t>
            </a:r>
            <a:r>
              <a:rPr lang="nl-NL" dirty="0" err="1"/>
              <a:t>Aidstream</a:t>
            </a:r>
            <a:r>
              <a:rPr lang="nl-NL" dirty="0"/>
              <a:t>, set up </a:t>
            </a:r>
            <a:r>
              <a:rPr lang="nl-NL" dirty="0" err="1"/>
              <a:t>your</a:t>
            </a:r>
            <a:r>
              <a:rPr lang="nl-NL" dirty="0"/>
              <a:t> account on </a:t>
            </a:r>
            <a:r>
              <a:rPr lang="nl-NL" dirty="0">
                <a:hlinkClick r:id="rId3"/>
              </a:rPr>
              <a:t>aidstream.org</a:t>
            </a:r>
            <a:endParaRPr lang="nl-NL" dirty="0"/>
          </a:p>
          <a:p>
            <a:endParaRPr lang="nl-NL" dirty="0"/>
          </a:p>
        </p:txBody>
      </p:sp>
      <p:pic>
        <p:nvPicPr>
          <p:cNvPr id="7" name="Picture 6">
            <a:extLst>
              <a:ext uri="{FF2B5EF4-FFF2-40B4-BE49-F238E27FC236}">
                <a16:creationId xmlns:a16="http://schemas.microsoft.com/office/drawing/2014/main" id="{EBF42FB0-F792-4032-BC7E-6106E671892F}"/>
              </a:ext>
            </a:extLst>
          </p:cNvPr>
          <p:cNvPicPr>
            <a:picLocks noChangeAspect="1"/>
          </p:cNvPicPr>
          <p:nvPr/>
        </p:nvPicPr>
        <p:blipFill rotWithShape="1">
          <a:blip r:embed="rId4"/>
          <a:srcRect l="666" t="11160" r="1966"/>
          <a:stretch/>
        </p:blipFill>
        <p:spPr>
          <a:xfrm>
            <a:off x="944217" y="2832037"/>
            <a:ext cx="5893001" cy="3368738"/>
          </a:xfrm>
          <a:prstGeom prst="rect">
            <a:avLst/>
          </a:prstGeom>
          <a:effectLst>
            <a:outerShdw blurRad="63500" sx="102000" sy="102000" algn="ctr" rotWithShape="0">
              <a:prstClr val="black">
                <a:alpha val="40000"/>
              </a:prstClr>
            </a:outerShdw>
          </a:effectLst>
        </p:spPr>
      </p:pic>
      <p:sp>
        <p:nvSpPr>
          <p:cNvPr id="8" name="Oval 7">
            <a:extLst>
              <a:ext uri="{FF2B5EF4-FFF2-40B4-BE49-F238E27FC236}">
                <a16:creationId xmlns:a16="http://schemas.microsoft.com/office/drawing/2014/main" id="{BA9AC10D-A022-4946-B7EF-A3CDF5686E97}"/>
              </a:ext>
            </a:extLst>
          </p:cNvPr>
          <p:cNvSpPr/>
          <p:nvPr/>
        </p:nvSpPr>
        <p:spPr>
          <a:xfrm>
            <a:off x="2786698" y="4471145"/>
            <a:ext cx="1231901" cy="4601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Rectangle 9">
            <a:extLst>
              <a:ext uri="{FF2B5EF4-FFF2-40B4-BE49-F238E27FC236}">
                <a16:creationId xmlns:a16="http://schemas.microsoft.com/office/drawing/2014/main" id="{6723812C-A430-46D0-9B36-DBC0CA59ED88}"/>
              </a:ext>
            </a:extLst>
          </p:cNvPr>
          <p:cNvSpPr/>
          <p:nvPr/>
        </p:nvSpPr>
        <p:spPr>
          <a:xfrm>
            <a:off x="8188036" y="2832036"/>
            <a:ext cx="3351402" cy="3358905"/>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1600" dirty="0">
                <a:solidFill>
                  <a:schemeClr val="tx1"/>
                </a:solidFill>
                <a:latin typeface="Verdana" panose="020B0604030504040204" pitchFamily="34" charset="0"/>
                <a:ea typeface="Verdana" panose="020B0604030504040204" pitchFamily="34" charset="0"/>
              </a:rPr>
              <a:t>Steps you need to take:</a:t>
            </a:r>
          </a:p>
          <a:p>
            <a:pPr marL="342900" indent="-342900">
              <a:buAutoNum type="arabicPeriod"/>
            </a:pPr>
            <a:endParaRPr lang="en-US" sz="1600" dirty="0">
              <a:solidFill>
                <a:schemeClr val="tx1"/>
              </a:solidFill>
              <a:latin typeface="Verdana" panose="020B0604030504040204" pitchFamily="34" charset="0"/>
              <a:ea typeface="Verdana" panose="020B0604030504040204" pitchFamily="34" charset="0"/>
            </a:endParaRPr>
          </a:p>
          <a:p>
            <a:pPr marL="342900" indent="-342900">
              <a:buAutoNum type="arabicPeriod"/>
            </a:pPr>
            <a:r>
              <a:rPr lang="en-US" sz="1600" dirty="0">
                <a:solidFill>
                  <a:schemeClr val="tx1"/>
                </a:solidFill>
                <a:latin typeface="Verdana" panose="020B0604030504040204" pitchFamily="34" charset="0"/>
                <a:ea typeface="Verdana" panose="020B0604030504040204" pitchFamily="34" charset="0"/>
              </a:rPr>
              <a:t>Go through the set-up process</a:t>
            </a:r>
          </a:p>
          <a:p>
            <a:pPr marL="342900" indent="-342900">
              <a:buAutoNum type="arabicPeriod"/>
            </a:pPr>
            <a:r>
              <a:rPr lang="en-US" sz="1600" dirty="0">
                <a:solidFill>
                  <a:schemeClr val="tx1"/>
                </a:solidFill>
                <a:latin typeface="Verdana" panose="020B0604030504040204" pitchFamily="34" charset="0"/>
                <a:ea typeface="Verdana" panose="020B0604030504040204" pitchFamily="34" charset="0"/>
              </a:rPr>
              <a:t>For a full IATI publication, some default settings need to be changed. </a:t>
            </a:r>
          </a:p>
          <a:p>
            <a:pPr marL="342900" indent="-342900">
              <a:buAutoNum type="arabicPeriod"/>
            </a:pPr>
            <a:endParaRPr lang="en-US" sz="1600" dirty="0">
              <a:solidFill>
                <a:schemeClr val="tx1"/>
              </a:solidFill>
              <a:latin typeface="Verdana" panose="020B0604030504040204" pitchFamily="34" charset="0"/>
              <a:ea typeface="Verdana" panose="020B0604030504040204" pitchFamily="34" charset="0"/>
            </a:endParaRPr>
          </a:p>
          <a:p>
            <a:r>
              <a:rPr lang="en-US" sz="1600" dirty="0">
                <a:solidFill>
                  <a:schemeClr val="tx1"/>
                </a:solidFill>
                <a:latin typeface="Verdana" panose="020B0604030504040204" pitchFamily="34" charset="0"/>
                <a:ea typeface="Verdana" panose="020B0604030504040204" pitchFamily="34" charset="0"/>
              </a:rPr>
              <a:t>Find a full description of the steps to follow, at the </a:t>
            </a:r>
            <a:r>
              <a:rPr lang="en-US" sz="1600" dirty="0">
                <a:solidFill>
                  <a:schemeClr val="tx2"/>
                </a:solidFill>
                <a:latin typeface="Verdana" panose="020B0604030504040204" pitchFamily="34" charset="0"/>
                <a:ea typeface="Verdana" panose="020B0604030504040204" pitchFamily="34" charset="0"/>
                <a:hlinkClick r:id="rId5"/>
              </a:rPr>
              <a:t>Helpdesk website</a:t>
            </a:r>
            <a:endParaRPr lang="x-none" sz="1600" dirty="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89193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 about </a:t>
            </a:r>
            <a:r>
              <a:rPr lang="en-US" u="sng" dirty="0"/>
              <a:t>activities</a:t>
            </a:r>
            <a:endParaRPr lang="nl-NL" u="sng" dirty="0"/>
          </a:p>
        </p:txBody>
      </p:sp>
      <p:sp>
        <p:nvSpPr>
          <p:cNvPr id="3" name="Content Placeholder 2"/>
          <p:cNvSpPr>
            <a:spLocks noGrp="1"/>
          </p:cNvSpPr>
          <p:nvPr>
            <p:ph idx="1"/>
          </p:nvPr>
        </p:nvSpPr>
        <p:spPr/>
        <p:txBody>
          <a:bodyPr>
            <a:normAutofit/>
          </a:bodyPr>
          <a:lstStyle/>
          <a:p>
            <a:r>
              <a:rPr lang="en-US" dirty="0"/>
              <a:t>What is an activity in your </a:t>
            </a:r>
            <a:r>
              <a:rPr lang="en-US" dirty="0" err="1"/>
              <a:t>organisation</a:t>
            </a:r>
            <a:r>
              <a:rPr lang="en-US" dirty="0"/>
              <a:t>?</a:t>
            </a:r>
          </a:p>
          <a:p>
            <a:endParaRPr lang="en-US" dirty="0"/>
          </a:p>
          <a:p>
            <a:pPr>
              <a:buFont typeface="Arial" panose="020B0604020202020204" pitchFamily="34" charset="0"/>
              <a:buChar char="•"/>
            </a:pPr>
            <a:r>
              <a:rPr lang="en-US" dirty="0"/>
              <a:t>Often it is synonymous with ‘project’</a:t>
            </a:r>
          </a:p>
          <a:p>
            <a:pPr>
              <a:buFont typeface="Arial" panose="020B0604020202020204" pitchFamily="34" charset="0"/>
              <a:buChar char="•"/>
            </a:pPr>
            <a:r>
              <a:rPr lang="en-US" dirty="0"/>
              <a:t>Each has its own budget, location information, start and end date, et cetera</a:t>
            </a:r>
          </a:p>
          <a:p>
            <a:pPr>
              <a:buFont typeface="Arial" panose="020B0604020202020204" pitchFamily="34" charset="0"/>
              <a:buChar char="•"/>
            </a:pPr>
            <a:r>
              <a:rPr lang="en-US" dirty="0"/>
              <a:t>Ultimately, you decide on this – within the spirit of the IATI standard and within the guidelines of the MFA</a:t>
            </a:r>
          </a:p>
          <a:p>
            <a:pPr marL="0" indent="0"/>
            <a:endParaRPr lang="en-US" dirty="0"/>
          </a:p>
          <a:p>
            <a:pPr marL="0" indent="0"/>
            <a:r>
              <a:rPr lang="en-US" dirty="0"/>
              <a:t>What </a:t>
            </a:r>
            <a:r>
              <a:rPr lang="en-US" u="sng" dirty="0"/>
              <a:t>not</a:t>
            </a:r>
            <a:r>
              <a:rPr lang="en-US" dirty="0"/>
              <a:t> to do:</a:t>
            </a:r>
          </a:p>
          <a:p>
            <a:pPr marL="0" indent="0"/>
            <a:endParaRPr lang="en-US" dirty="0"/>
          </a:p>
          <a:p>
            <a:pPr marL="285750" indent="-285750">
              <a:buFont typeface="Arial" panose="020B0604020202020204" pitchFamily="34" charset="0"/>
              <a:buChar char="•"/>
            </a:pPr>
            <a:r>
              <a:rPr lang="en-US" dirty="0"/>
              <a:t>Don’t make each result its own activity – way too much work!</a:t>
            </a:r>
          </a:p>
          <a:p>
            <a:pPr marL="285750" indent="-285750">
              <a:buFont typeface="Arial" panose="020B0604020202020204" pitchFamily="34" charset="0"/>
              <a:buChar char="•"/>
            </a:pPr>
            <a:r>
              <a:rPr lang="en-US" dirty="0"/>
              <a:t>Don’t create a new activity every quarter – even more work!</a:t>
            </a:r>
          </a:p>
          <a:p>
            <a:pPr marL="285750" indent="-285750">
              <a:buFont typeface="Arial" panose="020B0604020202020204" pitchFamily="34" charset="0"/>
              <a:buChar char="•"/>
            </a:pPr>
            <a:r>
              <a:rPr lang="en-US" dirty="0"/>
              <a:t>You also don’t need to give it the same ID as our activity </a:t>
            </a:r>
          </a:p>
        </p:txBody>
      </p:sp>
      <p:sp>
        <p:nvSpPr>
          <p:cNvPr id="4" name="Rectangle 3">
            <a:extLst>
              <a:ext uri="{FF2B5EF4-FFF2-40B4-BE49-F238E27FC236}">
                <a16:creationId xmlns:a16="http://schemas.microsoft.com/office/drawing/2014/main" id="{56432426-35F0-4A24-A53D-534A18A02E24}"/>
              </a:ext>
            </a:extLst>
          </p:cNvPr>
          <p:cNvSpPr/>
          <p:nvPr/>
        </p:nvSpPr>
        <p:spPr>
          <a:xfrm>
            <a:off x="8759222" y="4332969"/>
            <a:ext cx="2941983" cy="1658188"/>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rPr>
              <a:t>For more on this, go to the article on the</a:t>
            </a:r>
          </a:p>
          <a:p>
            <a:pPr algn="ctr"/>
            <a:r>
              <a:rPr lang="en-US" dirty="0">
                <a:solidFill>
                  <a:schemeClr val="tx1"/>
                </a:solidFill>
              </a:rPr>
              <a:t> </a:t>
            </a:r>
            <a:r>
              <a:rPr lang="en-US" dirty="0">
                <a:solidFill>
                  <a:schemeClr val="tx2"/>
                </a:solidFill>
                <a:latin typeface="Verdana" panose="020B0604030504040204" pitchFamily="34" charset="0"/>
                <a:ea typeface="Verdana" panose="020B0604030504040204" pitchFamily="34" charset="0"/>
                <a:hlinkClick r:id="rId3"/>
              </a:rPr>
              <a:t>Helpdesk website</a:t>
            </a:r>
            <a:endParaRPr lang="x-none" dirty="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11046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Rounded Corners 41">
            <a:extLst>
              <a:ext uri="{FF2B5EF4-FFF2-40B4-BE49-F238E27FC236}">
                <a16:creationId xmlns:a16="http://schemas.microsoft.com/office/drawing/2014/main" id="{F4EC0D56-0EB3-47C7-AB91-45207142A8C9}"/>
              </a:ext>
            </a:extLst>
          </p:cNvPr>
          <p:cNvSpPr/>
          <p:nvPr/>
        </p:nvSpPr>
        <p:spPr>
          <a:xfrm>
            <a:off x="4677531" y="1968082"/>
            <a:ext cx="2928328" cy="2624271"/>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x-none"/>
          </a:p>
        </p:txBody>
      </p:sp>
      <p:sp>
        <p:nvSpPr>
          <p:cNvPr id="43" name="Rectangle: Rounded Corners 42">
            <a:extLst>
              <a:ext uri="{FF2B5EF4-FFF2-40B4-BE49-F238E27FC236}">
                <a16:creationId xmlns:a16="http://schemas.microsoft.com/office/drawing/2014/main" id="{B629E02C-BDFE-4368-AAFE-EE0D64FA1647}"/>
              </a:ext>
            </a:extLst>
          </p:cNvPr>
          <p:cNvSpPr/>
          <p:nvPr/>
        </p:nvSpPr>
        <p:spPr>
          <a:xfrm>
            <a:off x="8222896" y="1968082"/>
            <a:ext cx="2928328" cy="2624271"/>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x-none"/>
          </a:p>
        </p:txBody>
      </p:sp>
      <p:sp>
        <p:nvSpPr>
          <p:cNvPr id="41" name="Rectangle: Rounded Corners 40">
            <a:extLst>
              <a:ext uri="{FF2B5EF4-FFF2-40B4-BE49-F238E27FC236}">
                <a16:creationId xmlns:a16="http://schemas.microsoft.com/office/drawing/2014/main" id="{EC02D79F-D1C3-47A0-AC5F-2463E10C7FF7}"/>
              </a:ext>
            </a:extLst>
          </p:cNvPr>
          <p:cNvSpPr/>
          <p:nvPr/>
        </p:nvSpPr>
        <p:spPr>
          <a:xfrm>
            <a:off x="898626" y="1978854"/>
            <a:ext cx="2928328" cy="2624271"/>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x-none"/>
          </a:p>
        </p:txBody>
      </p:sp>
      <p:sp>
        <p:nvSpPr>
          <p:cNvPr id="2" name="Title 1"/>
          <p:cNvSpPr>
            <a:spLocks noGrp="1"/>
          </p:cNvSpPr>
          <p:nvPr>
            <p:ph type="title"/>
          </p:nvPr>
        </p:nvSpPr>
        <p:spPr/>
        <p:txBody>
          <a:bodyPr/>
          <a:lstStyle/>
          <a:p>
            <a:r>
              <a:rPr lang="en-US" dirty="0"/>
              <a:t>To </a:t>
            </a:r>
            <a:r>
              <a:rPr lang="en-US" dirty="0" err="1"/>
              <a:t>summarise</a:t>
            </a:r>
            <a:r>
              <a:rPr lang="en-US" dirty="0"/>
              <a:t> the process </a:t>
            </a:r>
            <a:endParaRPr lang="nl-NL" dirty="0"/>
          </a:p>
        </p:txBody>
      </p:sp>
      <p:sp>
        <p:nvSpPr>
          <p:cNvPr id="16" name="TextBox 15">
            <a:extLst>
              <a:ext uri="{FF2B5EF4-FFF2-40B4-BE49-F238E27FC236}">
                <a16:creationId xmlns:a16="http://schemas.microsoft.com/office/drawing/2014/main" id="{A21132E2-84FE-4405-903F-C26151ACFAC6}"/>
              </a:ext>
            </a:extLst>
          </p:cNvPr>
          <p:cNvSpPr txBox="1"/>
          <p:nvPr/>
        </p:nvSpPr>
        <p:spPr>
          <a:xfrm>
            <a:off x="691302" y="2127958"/>
            <a:ext cx="3268672" cy="584775"/>
          </a:xfrm>
          <a:prstGeom prst="rect">
            <a:avLst/>
          </a:prstGeom>
          <a:noFill/>
        </p:spPr>
        <p:txBody>
          <a:bodyPr wrap="square" rtlCol="0">
            <a:spAutoFit/>
          </a:bodyPr>
          <a:lstStyle/>
          <a:p>
            <a:pPr algn="ctr"/>
            <a:r>
              <a:rPr lang="en-US" sz="1600" dirty="0">
                <a:latin typeface="Arial Black" panose="020B0A04020102020204" pitchFamily="34" charset="0"/>
              </a:rPr>
              <a:t>Gather your project information</a:t>
            </a:r>
            <a:endParaRPr lang="x-none" sz="1600" dirty="0">
              <a:latin typeface="Arial Black" panose="020B0A04020102020204" pitchFamily="34" charset="0"/>
            </a:endParaRPr>
          </a:p>
        </p:txBody>
      </p:sp>
      <p:sp>
        <p:nvSpPr>
          <p:cNvPr id="20" name="TextBox 19">
            <a:extLst>
              <a:ext uri="{FF2B5EF4-FFF2-40B4-BE49-F238E27FC236}">
                <a16:creationId xmlns:a16="http://schemas.microsoft.com/office/drawing/2014/main" id="{A1905658-426A-4DD7-98E9-1AEDF289F310}"/>
              </a:ext>
            </a:extLst>
          </p:cNvPr>
          <p:cNvSpPr txBox="1"/>
          <p:nvPr/>
        </p:nvSpPr>
        <p:spPr>
          <a:xfrm>
            <a:off x="4461664" y="2117790"/>
            <a:ext cx="3268672" cy="338554"/>
          </a:xfrm>
          <a:prstGeom prst="rect">
            <a:avLst/>
          </a:prstGeom>
          <a:noFill/>
        </p:spPr>
        <p:txBody>
          <a:bodyPr wrap="square" rtlCol="0">
            <a:spAutoFit/>
          </a:bodyPr>
          <a:lstStyle/>
          <a:p>
            <a:pPr algn="ctr"/>
            <a:r>
              <a:rPr lang="en-US" sz="1600" dirty="0">
                <a:latin typeface="Arial Black" panose="020B0A04020102020204" pitchFamily="34" charset="0"/>
              </a:rPr>
              <a:t>Turn it into IATI code</a:t>
            </a:r>
            <a:endParaRPr lang="x-none" sz="1600" dirty="0">
              <a:latin typeface="Arial Black" panose="020B0A04020102020204" pitchFamily="34" charset="0"/>
            </a:endParaRPr>
          </a:p>
        </p:txBody>
      </p:sp>
      <p:sp>
        <p:nvSpPr>
          <p:cNvPr id="26" name="TextBox 25">
            <a:extLst>
              <a:ext uri="{FF2B5EF4-FFF2-40B4-BE49-F238E27FC236}">
                <a16:creationId xmlns:a16="http://schemas.microsoft.com/office/drawing/2014/main" id="{10A47306-F5FC-4423-AD39-C3C57568F05D}"/>
              </a:ext>
            </a:extLst>
          </p:cNvPr>
          <p:cNvSpPr txBox="1"/>
          <p:nvPr/>
        </p:nvSpPr>
        <p:spPr>
          <a:xfrm>
            <a:off x="4533734" y="3902916"/>
            <a:ext cx="2885049" cy="338554"/>
          </a:xfrm>
          <a:prstGeom prst="rect">
            <a:avLst/>
          </a:prstGeom>
          <a:noFill/>
        </p:spPr>
        <p:txBody>
          <a:bodyPr wrap="square" rtlCol="0">
            <a:spAutoFit/>
          </a:bodyPr>
          <a:lstStyle/>
          <a:p>
            <a:pPr algn="ctr"/>
            <a:r>
              <a:rPr lang="en-US" sz="1600" dirty="0">
                <a:latin typeface="Arial Black" panose="020B0A04020102020204" pitchFamily="34" charset="0"/>
              </a:rPr>
              <a:t>… or a different solution</a:t>
            </a:r>
            <a:endParaRPr lang="x-none" sz="1600" dirty="0">
              <a:latin typeface="Arial Black" panose="020B0A04020102020204" pitchFamily="34" charset="0"/>
            </a:endParaRPr>
          </a:p>
        </p:txBody>
      </p:sp>
      <p:grpSp>
        <p:nvGrpSpPr>
          <p:cNvPr id="36" name="Group 35">
            <a:extLst>
              <a:ext uri="{FF2B5EF4-FFF2-40B4-BE49-F238E27FC236}">
                <a16:creationId xmlns:a16="http://schemas.microsoft.com/office/drawing/2014/main" id="{1E801BC7-5FB1-4A50-A1D9-FA86E7DE819F}"/>
              </a:ext>
            </a:extLst>
          </p:cNvPr>
          <p:cNvGrpSpPr/>
          <p:nvPr/>
        </p:nvGrpSpPr>
        <p:grpSpPr>
          <a:xfrm>
            <a:off x="1714617" y="2719358"/>
            <a:ext cx="9168491" cy="1446150"/>
            <a:chOff x="879030" y="2765741"/>
            <a:chExt cx="10939952" cy="1692155"/>
          </a:xfrm>
        </p:grpSpPr>
        <p:grpSp>
          <p:nvGrpSpPr>
            <p:cNvPr id="6" name="Group 5">
              <a:extLst>
                <a:ext uri="{FF2B5EF4-FFF2-40B4-BE49-F238E27FC236}">
                  <a16:creationId xmlns:a16="http://schemas.microsoft.com/office/drawing/2014/main" id="{4C76F66E-CC96-45C6-B1F5-828DE6CB0914}"/>
                </a:ext>
              </a:extLst>
            </p:cNvPr>
            <p:cNvGrpSpPr/>
            <p:nvPr/>
          </p:nvGrpSpPr>
          <p:grpSpPr>
            <a:xfrm rot="19202782">
              <a:off x="3112486" y="3014714"/>
              <a:ext cx="1162384" cy="900018"/>
              <a:chOff x="5686208" y="1677309"/>
              <a:chExt cx="1212684" cy="1095078"/>
            </a:xfrm>
            <a:solidFill>
              <a:srgbClr val="00B0F0"/>
            </a:solidFill>
          </p:grpSpPr>
          <p:sp>
            <p:nvSpPr>
              <p:cNvPr id="7" name="Vorm 29">
                <a:extLst>
                  <a:ext uri="{FF2B5EF4-FFF2-40B4-BE49-F238E27FC236}">
                    <a16:creationId xmlns:a16="http://schemas.microsoft.com/office/drawing/2014/main" id="{96CD7B5F-6144-4314-B05A-F63BA7936FB1}"/>
                  </a:ext>
                </a:extLst>
              </p:cNvPr>
              <p:cNvSpPr/>
              <p:nvPr/>
            </p:nvSpPr>
            <p:spPr>
              <a:xfrm rot="5151762">
                <a:off x="5768823" y="1632794"/>
                <a:ext cx="1085553" cy="1174584"/>
              </a:xfrm>
              <a:prstGeom prst="swooshArrow">
                <a:avLst>
                  <a:gd name="adj1" fmla="val 25000"/>
                  <a:gd name="adj2" fmla="val 25000"/>
                </a:avLst>
              </a:prstGeom>
              <a:grp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Vorm 29">
                <a:extLst>
                  <a:ext uri="{FF2B5EF4-FFF2-40B4-BE49-F238E27FC236}">
                    <a16:creationId xmlns:a16="http://schemas.microsoft.com/office/drawing/2014/main" id="{C9494210-DFEE-4202-9A7B-E2320EB1D732}"/>
                  </a:ext>
                </a:extLst>
              </p:cNvPr>
              <p:cNvSpPr/>
              <p:nvPr/>
            </p:nvSpPr>
            <p:spPr>
              <a:xfrm rot="5151762">
                <a:off x="5730723" y="1642319"/>
                <a:ext cx="1085553" cy="1174584"/>
              </a:xfrm>
              <a:prstGeom prst="swooshArrow">
                <a:avLst>
                  <a:gd name="adj1" fmla="val 25000"/>
                  <a:gd name="adj2" fmla="val 25000"/>
                </a:avLst>
              </a:prstGeom>
              <a:grp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9" name="Picture 8">
              <a:extLst>
                <a:ext uri="{FF2B5EF4-FFF2-40B4-BE49-F238E27FC236}">
                  <a16:creationId xmlns:a16="http://schemas.microsoft.com/office/drawing/2014/main" id="{79831C82-037F-48F2-B301-12989B89090D}"/>
                </a:ext>
              </a:extLst>
            </p:cNvPr>
            <p:cNvPicPr>
              <a:picLocks noChangeAspect="1"/>
            </p:cNvPicPr>
            <p:nvPr/>
          </p:nvPicPr>
          <p:blipFill>
            <a:blip r:embed="rId3"/>
            <a:stretch>
              <a:fillRect/>
            </a:stretch>
          </p:blipFill>
          <p:spPr>
            <a:xfrm>
              <a:off x="1016416" y="3643325"/>
              <a:ext cx="839437" cy="814571"/>
            </a:xfrm>
            <a:prstGeom prst="rect">
              <a:avLst/>
            </a:prstGeom>
          </p:spPr>
        </p:pic>
        <p:pic>
          <p:nvPicPr>
            <p:cNvPr id="10" name="Picture 9">
              <a:extLst>
                <a:ext uri="{FF2B5EF4-FFF2-40B4-BE49-F238E27FC236}">
                  <a16:creationId xmlns:a16="http://schemas.microsoft.com/office/drawing/2014/main" id="{99D0DAB9-C883-45E1-84CB-7F112669B788}"/>
                </a:ext>
              </a:extLst>
            </p:cNvPr>
            <p:cNvPicPr>
              <a:picLocks noChangeAspect="1"/>
            </p:cNvPicPr>
            <p:nvPr/>
          </p:nvPicPr>
          <p:blipFill>
            <a:blip r:embed="rId4"/>
            <a:stretch>
              <a:fillRect/>
            </a:stretch>
          </p:blipFill>
          <p:spPr>
            <a:xfrm>
              <a:off x="879030" y="2765741"/>
              <a:ext cx="839437" cy="877584"/>
            </a:xfrm>
            <a:prstGeom prst="rect">
              <a:avLst/>
            </a:prstGeom>
          </p:spPr>
        </p:pic>
        <p:grpSp>
          <p:nvGrpSpPr>
            <p:cNvPr id="11" name="Group 10">
              <a:extLst>
                <a:ext uri="{FF2B5EF4-FFF2-40B4-BE49-F238E27FC236}">
                  <a16:creationId xmlns:a16="http://schemas.microsoft.com/office/drawing/2014/main" id="{3462EC13-63ED-4CE7-8AD4-D01554497F02}"/>
                </a:ext>
              </a:extLst>
            </p:cNvPr>
            <p:cNvGrpSpPr/>
            <p:nvPr/>
          </p:nvGrpSpPr>
          <p:grpSpPr>
            <a:xfrm>
              <a:off x="1788720" y="3026278"/>
              <a:ext cx="909040" cy="810865"/>
              <a:chOff x="2306208" y="3168096"/>
              <a:chExt cx="909040" cy="810865"/>
            </a:xfrm>
          </p:grpSpPr>
          <p:grpSp>
            <p:nvGrpSpPr>
              <p:cNvPr id="12" name="Group 11">
                <a:extLst>
                  <a:ext uri="{FF2B5EF4-FFF2-40B4-BE49-F238E27FC236}">
                    <a16:creationId xmlns:a16="http://schemas.microsoft.com/office/drawing/2014/main" id="{A942FDF7-039D-4337-A671-7471554158BD}"/>
                  </a:ext>
                </a:extLst>
              </p:cNvPr>
              <p:cNvGrpSpPr/>
              <p:nvPr/>
            </p:nvGrpSpPr>
            <p:grpSpPr>
              <a:xfrm>
                <a:off x="2375811" y="3168096"/>
                <a:ext cx="839437" cy="675792"/>
                <a:chOff x="2975413" y="2564880"/>
                <a:chExt cx="839437" cy="675792"/>
              </a:xfrm>
            </p:grpSpPr>
            <p:pic>
              <p:nvPicPr>
                <p:cNvPr id="14" name="Picture 13">
                  <a:extLst>
                    <a:ext uri="{FF2B5EF4-FFF2-40B4-BE49-F238E27FC236}">
                      <a16:creationId xmlns:a16="http://schemas.microsoft.com/office/drawing/2014/main" id="{D305E04C-35D2-496A-82E2-0915006291DC}"/>
                    </a:ext>
                  </a:extLst>
                </p:cNvPr>
                <p:cNvPicPr>
                  <a:picLocks noChangeAspect="1"/>
                </p:cNvPicPr>
                <p:nvPr/>
              </p:nvPicPr>
              <p:blipFill>
                <a:blip r:embed="rId5"/>
                <a:stretch>
                  <a:fillRect/>
                </a:stretch>
              </p:blipFill>
              <p:spPr>
                <a:xfrm>
                  <a:off x="2975413" y="2564880"/>
                  <a:ext cx="839437" cy="675792"/>
                </a:xfrm>
                <a:prstGeom prst="rect">
                  <a:avLst/>
                </a:prstGeom>
                <a:noFill/>
              </p:spPr>
            </p:pic>
            <p:sp>
              <p:nvSpPr>
                <p:cNvPr id="15" name="Rectangle 14">
                  <a:extLst>
                    <a:ext uri="{FF2B5EF4-FFF2-40B4-BE49-F238E27FC236}">
                      <a16:creationId xmlns:a16="http://schemas.microsoft.com/office/drawing/2014/main" id="{2F922902-285A-4051-B434-41F01A2BA6AE}"/>
                    </a:ext>
                  </a:extLst>
                </p:cNvPr>
                <p:cNvSpPr/>
                <p:nvPr/>
              </p:nvSpPr>
              <p:spPr>
                <a:xfrm>
                  <a:off x="2975414" y="2737124"/>
                  <a:ext cx="720716" cy="503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pic>
            <p:nvPicPr>
              <p:cNvPr id="13" name="Picture 12">
                <a:extLst>
                  <a:ext uri="{FF2B5EF4-FFF2-40B4-BE49-F238E27FC236}">
                    <a16:creationId xmlns:a16="http://schemas.microsoft.com/office/drawing/2014/main" id="{C7CD7775-2345-401A-AC88-B2AE75BF80DF}"/>
                  </a:ext>
                </a:extLst>
              </p:cNvPr>
              <p:cNvPicPr>
                <a:picLocks noChangeAspect="1"/>
              </p:cNvPicPr>
              <p:nvPr/>
            </p:nvPicPr>
            <p:blipFill>
              <a:blip r:embed="rId5"/>
              <a:stretch>
                <a:fillRect/>
              </a:stretch>
            </p:blipFill>
            <p:spPr>
              <a:xfrm>
                <a:off x="2306208" y="3303169"/>
                <a:ext cx="839437" cy="675792"/>
              </a:xfrm>
              <a:prstGeom prst="rect">
                <a:avLst/>
              </a:prstGeom>
            </p:spPr>
          </p:pic>
        </p:grpSp>
        <p:grpSp>
          <p:nvGrpSpPr>
            <p:cNvPr id="17" name="Group 16">
              <a:extLst>
                <a:ext uri="{FF2B5EF4-FFF2-40B4-BE49-F238E27FC236}">
                  <a16:creationId xmlns:a16="http://schemas.microsoft.com/office/drawing/2014/main" id="{C3D7A2B6-5CBE-42FE-BCBB-6699E70579AD}"/>
                </a:ext>
              </a:extLst>
            </p:cNvPr>
            <p:cNvGrpSpPr/>
            <p:nvPr/>
          </p:nvGrpSpPr>
          <p:grpSpPr>
            <a:xfrm rot="19202782">
              <a:off x="7374733" y="3019504"/>
              <a:ext cx="1162384" cy="900018"/>
              <a:chOff x="5686208" y="1677309"/>
              <a:chExt cx="1212684" cy="1095078"/>
            </a:xfrm>
            <a:solidFill>
              <a:srgbClr val="00B0F0"/>
            </a:solidFill>
          </p:grpSpPr>
          <p:sp>
            <p:nvSpPr>
              <p:cNvPr id="18" name="Vorm 29">
                <a:extLst>
                  <a:ext uri="{FF2B5EF4-FFF2-40B4-BE49-F238E27FC236}">
                    <a16:creationId xmlns:a16="http://schemas.microsoft.com/office/drawing/2014/main" id="{130F9F4D-CED6-4160-A181-6F2CBC722904}"/>
                  </a:ext>
                </a:extLst>
              </p:cNvPr>
              <p:cNvSpPr/>
              <p:nvPr/>
            </p:nvSpPr>
            <p:spPr>
              <a:xfrm rot="5151762">
                <a:off x="5768823" y="1632794"/>
                <a:ext cx="1085553" cy="1174584"/>
              </a:xfrm>
              <a:prstGeom prst="swooshArrow">
                <a:avLst>
                  <a:gd name="adj1" fmla="val 25000"/>
                  <a:gd name="adj2" fmla="val 25000"/>
                </a:avLst>
              </a:prstGeom>
              <a:grp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9" name="Vorm 29">
                <a:extLst>
                  <a:ext uri="{FF2B5EF4-FFF2-40B4-BE49-F238E27FC236}">
                    <a16:creationId xmlns:a16="http://schemas.microsoft.com/office/drawing/2014/main" id="{103D1FF3-12B5-4BF5-8F9E-F0B2593648C0}"/>
                  </a:ext>
                </a:extLst>
              </p:cNvPr>
              <p:cNvSpPr/>
              <p:nvPr/>
            </p:nvSpPr>
            <p:spPr>
              <a:xfrm rot="5151762">
                <a:off x="5730723" y="1642319"/>
                <a:ext cx="1085553" cy="1174584"/>
              </a:xfrm>
              <a:prstGeom prst="swooshArrow">
                <a:avLst>
                  <a:gd name="adj1" fmla="val 25000"/>
                  <a:gd name="adj2" fmla="val 25000"/>
                </a:avLst>
              </a:prstGeom>
              <a:grpFill/>
              <a:ln w="317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pic>
          <p:nvPicPr>
            <p:cNvPr id="21" name="Picture 20">
              <a:extLst>
                <a:ext uri="{FF2B5EF4-FFF2-40B4-BE49-F238E27FC236}">
                  <a16:creationId xmlns:a16="http://schemas.microsoft.com/office/drawing/2014/main" id="{BD076AB3-9A85-4D37-9D2E-CA6B8E777C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8704" y="3105089"/>
              <a:ext cx="2538662" cy="668826"/>
            </a:xfrm>
            <a:prstGeom prst="rect">
              <a:avLst/>
            </a:prstGeom>
          </p:spPr>
        </p:pic>
        <p:pic>
          <p:nvPicPr>
            <p:cNvPr id="27" name="Picture 26">
              <a:extLst>
                <a:ext uri="{FF2B5EF4-FFF2-40B4-BE49-F238E27FC236}">
                  <a16:creationId xmlns:a16="http://schemas.microsoft.com/office/drawing/2014/main" id="{1B76862F-9577-49B1-8849-4F97A93E2FA9}"/>
                </a:ext>
              </a:extLst>
            </p:cNvPr>
            <p:cNvPicPr>
              <a:picLocks noChangeAspect="1"/>
            </p:cNvPicPr>
            <p:nvPr/>
          </p:nvPicPr>
          <p:blipFill rotWithShape="1">
            <a:blip r:embed="rId7"/>
            <a:srcRect l="6039" t="7744" r="6434" b="24402"/>
            <a:stretch/>
          </p:blipFill>
          <p:spPr>
            <a:xfrm>
              <a:off x="8879616" y="2795658"/>
              <a:ext cx="2939366" cy="1424180"/>
            </a:xfrm>
            <a:prstGeom prst="rect">
              <a:avLst/>
            </a:prstGeom>
            <a:effectLst>
              <a:outerShdw blurRad="63500" sx="102000" sy="102000" algn="ctr" rotWithShape="0">
                <a:prstClr val="black">
                  <a:alpha val="40000"/>
                </a:prstClr>
              </a:outerShdw>
            </a:effectLst>
          </p:spPr>
        </p:pic>
      </p:grpSp>
      <p:sp>
        <p:nvSpPr>
          <p:cNvPr id="28" name="TextBox 27">
            <a:extLst>
              <a:ext uri="{FF2B5EF4-FFF2-40B4-BE49-F238E27FC236}">
                <a16:creationId xmlns:a16="http://schemas.microsoft.com/office/drawing/2014/main" id="{CC489DC1-465B-4A1E-8F64-864A7B70079F}"/>
              </a:ext>
            </a:extLst>
          </p:cNvPr>
          <p:cNvSpPr txBox="1"/>
          <p:nvPr/>
        </p:nvSpPr>
        <p:spPr>
          <a:xfrm>
            <a:off x="8082384" y="2127958"/>
            <a:ext cx="3268672" cy="584775"/>
          </a:xfrm>
          <a:prstGeom prst="rect">
            <a:avLst/>
          </a:prstGeom>
          <a:noFill/>
        </p:spPr>
        <p:txBody>
          <a:bodyPr wrap="square" rtlCol="0">
            <a:spAutoFit/>
          </a:bodyPr>
          <a:lstStyle/>
          <a:p>
            <a:pPr algn="ctr"/>
            <a:r>
              <a:rPr lang="en-US" sz="1600" dirty="0">
                <a:latin typeface="Arial Black" panose="020B0A04020102020204" pitchFamily="34" charset="0"/>
              </a:rPr>
              <a:t>Publish on the </a:t>
            </a:r>
            <a:br>
              <a:rPr lang="en-US" sz="1600" dirty="0">
                <a:latin typeface="Arial Black" panose="020B0A04020102020204" pitchFamily="34" charset="0"/>
              </a:rPr>
            </a:br>
            <a:r>
              <a:rPr lang="en-US" sz="1600" dirty="0">
                <a:latin typeface="Arial Black" panose="020B0A04020102020204" pitchFamily="34" charset="0"/>
              </a:rPr>
              <a:t>IATI registry</a:t>
            </a:r>
            <a:endParaRPr lang="x-none" sz="1600" dirty="0">
              <a:latin typeface="Arial Black" panose="020B0A04020102020204" pitchFamily="34" charset="0"/>
            </a:endParaRPr>
          </a:p>
        </p:txBody>
      </p:sp>
      <p:sp>
        <p:nvSpPr>
          <p:cNvPr id="32" name="Rectangle: Rounded Corners 31">
            <a:extLst>
              <a:ext uri="{FF2B5EF4-FFF2-40B4-BE49-F238E27FC236}">
                <a16:creationId xmlns:a16="http://schemas.microsoft.com/office/drawing/2014/main" id="{A9AC1D8A-9E8B-4FE9-A637-AEB3FB492689}"/>
              </a:ext>
            </a:extLst>
          </p:cNvPr>
          <p:cNvSpPr/>
          <p:nvPr/>
        </p:nvSpPr>
        <p:spPr>
          <a:xfrm>
            <a:off x="3074537" y="4679710"/>
            <a:ext cx="2279743" cy="1570743"/>
          </a:xfrm>
          <a:prstGeom prst="roundRect">
            <a:avLst/>
          </a:prstGeom>
          <a:blipFill rotWithShape="1">
            <a:blip r:embed="rId8"/>
            <a:stretch>
              <a:fillRect/>
            </a:stretch>
          </a:blipFill>
          <a:ln w="12700">
            <a:solidFill>
              <a:schemeClr val="accent1"/>
            </a:solidFill>
          </a:ln>
        </p:spPr>
        <p:style>
          <a:lnRef idx="3">
            <a:schemeClr val="dk2">
              <a:shade val="80000"/>
              <a:hueOff val="0"/>
              <a:satOff val="0"/>
              <a:lumOff val="0"/>
              <a:alphaOff val="0"/>
            </a:schemeClr>
          </a:lnRef>
          <a:fillRef idx="1">
            <a:scrgbClr r="0" g="0" b="0"/>
          </a:fillRef>
          <a:effectRef idx="1">
            <a:schemeClr val="lt1">
              <a:hueOff val="0"/>
              <a:satOff val="0"/>
              <a:lumOff val="0"/>
              <a:alphaOff val="0"/>
            </a:schemeClr>
          </a:effectRef>
          <a:fontRef idx="minor">
            <a:schemeClr val="dk2">
              <a:hueOff val="0"/>
              <a:satOff val="0"/>
              <a:lumOff val="0"/>
              <a:alphaOff val="0"/>
            </a:schemeClr>
          </a:fontRef>
        </p:style>
      </p:sp>
      <p:grpSp>
        <p:nvGrpSpPr>
          <p:cNvPr id="33" name="Group 32">
            <a:extLst>
              <a:ext uri="{FF2B5EF4-FFF2-40B4-BE49-F238E27FC236}">
                <a16:creationId xmlns:a16="http://schemas.microsoft.com/office/drawing/2014/main" id="{EE0898DB-855B-4BAC-9877-A228FFBEFD3C}"/>
              </a:ext>
            </a:extLst>
          </p:cNvPr>
          <p:cNvGrpSpPr/>
          <p:nvPr/>
        </p:nvGrpSpPr>
        <p:grpSpPr>
          <a:xfrm>
            <a:off x="2398902" y="5467729"/>
            <a:ext cx="5792741" cy="1659681"/>
            <a:chOff x="2508163" y="1977211"/>
            <a:chExt cx="5792741" cy="1659681"/>
          </a:xfrm>
        </p:grpSpPr>
        <p:sp>
          <p:nvSpPr>
            <p:cNvPr id="34" name="Rectangle 33">
              <a:extLst>
                <a:ext uri="{FF2B5EF4-FFF2-40B4-BE49-F238E27FC236}">
                  <a16:creationId xmlns:a16="http://schemas.microsoft.com/office/drawing/2014/main" id="{EF14F4C8-9E31-4754-8201-481B88627F15}"/>
                </a:ext>
              </a:extLst>
            </p:cNvPr>
            <p:cNvSpPr/>
            <p:nvPr/>
          </p:nvSpPr>
          <p:spPr>
            <a:xfrm>
              <a:off x="2508163" y="2791108"/>
              <a:ext cx="2585981" cy="845784"/>
            </a:xfrm>
            <a:prstGeom prst="rect">
              <a:avLst/>
            </a:prstGeom>
          </p:spPr>
          <p:style>
            <a:lnRef idx="0">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5" name="TextBox 34">
              <a:extLst>
                <a:ext uri="{FF2B5EF4-FFF2-40B4-BE49-F238E27FC236}">
                  <a16:creationId xmlns:a16="http://schemas.microsoft.com/office/drawing/2014/main" id="{26171979-4390-4D3C-9B3A-91B695DF0AB4}"/>
                </a:ext>
              </a:extLst>
            </p:cNvPr>
            <p:cNvSpPr txBox="1"/>
            <p:nvPr/>
          </p:nvSpPr>
          <p:spPr>
            <a:xfrm>
              <a:off x="5415855" y="1977211"/>
              <a:ext cx="2885049" cy="8457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600" kern="1200" dirty="0">
                  <a:latin typeface="Arial Black" panose="020B0A04020102020204" pitchFamily="34" charset="0"/>
                  <a:ea typeface="Verdana" panose="020B0604030504040204" pitchFamily="34" charset="0"/>
                  <a:hlinkClick r:id="rId9"/>
                </a:rPr>
                <a:t>Netherlands Corner </a:t>
              </a:r>
              <a:br>
                <a:rPr lang="en-US" sz="1600" kern="1200" dirty="0">
                  <a:latin typeface="Arial Black" panose="020B0A04020102020204" pitchFamily="34" charset="0"/>
                  <a:ea typeface="Verdana" panose="020B0604030504040204" pitchFamily="34" charset="0"/>
                </a:rPr>
              </a:br>
              <a:r>
                <a:rPr lang="en-US" sz="1400" kern="1200" dirty="0">
                  <a:latin typeface="Arial Black" panose="020B0A04020102020204" pitchFamily="34" charset="0"/>
                  <a:ea typeface="Verdana" panose="020B0604030504040204" pitchFamily="34" charset="0"/>
                </a:rPr>
                <a:t>on IATI Connect</a:t>
              </a:r>
            </a:p>
          </p:txBody>
        </p:sp>
      </p:grpSp>
      <p:sp>
        <p:nvSpPr>
          <p:cNvPr id="37" name="Rectangle 36">
            <a:extLst>
              <a:ext uri="{FF2B5EF4-FFF2-40B4-BE49-F238E27FC236}">
                <a16:creationId xmlns:a16="http://schemas.microsoft.com/office/drawing/2014/main" id="{F8B09FAE-CD85-47B6-ADF7-17193A30825C}"/>
              </a:ext>
            </a:extLst>
          </p:cNvPr>
          <p:cNvSpPr/>
          <p:nvPr/>
        </p:nvSpPr>
        <p:spPr>
          <a:xfrm rot="20247070">
            <a:off x="5987468" y="3909033"/>
            <a:ext cx="1632857" cy="64488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your </a:t>
            </a:r>
            <a:r>
              <a:rPr lang="en-US" sz="1400" b="1" dirty="0" err="1">
                <a:solidFill>
                  <a:schemeClr val="tx1"/>
                </a:solidFill>
              </a:rPr>
              <a:t>Aidstream</a:t>
            </a:r>
            <a:r>
              <a:rPr lang="en-US" sz="1400" b="1" dirty="0">
                <a:solidFill>
                  <a:schemeClr val="tx1"/>
                </a:solidFill>
              </a:rPr>
              <a:t> account</a:t>
            </a:r>
            <a:endParaRPr lang="x-none" sz="1400" b="1" dirty="0">
              <a:solidFill>
                <a:schemeClr val="tx1"/>
              </a:solidFill>
            </a:endParaRPr>
          </a:p>
        </p:txBody>
      </p:sp>
      <p:sp>
        <p:nvSpPr>
          <p:cNvPr id="38" name="Rectangle 37">
            <a:extLst>
              <a:ext uri="{FF2B5EF4-FFF2-40B4-BE49-F238E27FC236}">
                <a16:creationId xmlns:a16="http://schemas.microsoft.com/office/drawing/2014/main" id="{43B5CD4E-4767-4113-A612-B64DD45ECDF7}"/>
              </a:ext>
            </a:extLst>
          </p:cNvPr>
          <p:cNvSpPr/>
          <p:nvPr/>
        </p:nvSpPr>
        <p:spPr>
          <a:xfrm rot="20247070">
            <a:off x="9673336" y="3843065"/>
            <a:ext cx="1632857" cy="64488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your IATI registry account</a:t>
            </a:r>
            <a:endParaRPr lang="x-none" sz="1400" b="1" dirty="0">
              <a:solidFill>
                <a:schemeClr val="tx1"/>
              </a:solidFill>
            </a:endParaRPr>
          </a:p>
        </p:txBody>
      </p:sp>
      <p:sp>
        <p:nvSpPr>
          <p:cNvPr id="39" name="Rectangle 38">
            <a:extLst>
              <a:ext uri="{FF2B5EF4-FFF2-40B4-BE49-F238E27FC236}">
                <a16:creationId xmlns:a16="http://schemas.microsoft.com/office/drawing/2014/main" id="{75005225-3BCA-40B8-BA66-AFD74C1E5A10}"/>
              </a:ext>
            </a:extLst>
          </p:cNvPr>
          <p:cNvSpPr/>
          <p:nvPr/>
        </p:nvSpPr>
        <p:spPr>
          <a:xfrm rot="20247070">
            <a:off x="3904084" y="5560388"/>
            <a:ext cx="1632857" cy="64488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your IATI Connect account</a:t>
            </a:r>
            <a:endParaRPr lang="x-none" sz="1400" b="1" dirty="0">
              <a:solidFill>
                <a:schemeClr val="tx1"/>
              </a:solidFill>
            </a:endParaRPr>
          </a:p>
        </p:txBody>
      </p:sp>
      <p:sp>
        <p:nvSpPr>
          <p:cNvPr id="40" name="TextBox 39">
            <a:extLst>
              <a:ext uri="{FF2B5EF4-FFF2-40B4-BE49-F238E27FC236}">
                <a16:creationId xmlns:a16="http://schemas.microsoft.com/office/drawing/2014/main" id="{2B3B44D3-660E-470D-BBCF-8D9228A84A57}"/>
              </a:ext>
            </a:extLst>
          </p:cNvPr>
          <p:cNvSpPr txBox="1"/>
          <p:nvPr/>
        </p:nvSpPr>
        <p:spPr>
          <a:xfrm>
            <a:off x="1265310" y="5241391"/>
            <a:ext cx="3268672" cy="584775"/>
          </a:xfrm>
          <a:prstGeom prst="rect">
            <a:avLst/>
          </a:prstGeom>
          <a:noFill/>
        </p:spPr>
        <p:txBody>
          <a:bodyPr wrap="square" rtlCol="0">
            <a:spAutoFit/>
          </a:bodyPr>
          <a:lstStyle/>
          <a:p>
            <a:r>
              <a:rPr lang="en-US" sz="1600" dirty="0">
                <a:latin typeface="Arial Black" panose="020B0A04020102020204" pitchFamily="34" charset="0"/>
              </a:rPr>
              <a:t>Support &amp; </a:t>
            </a:r>
            <a:br>
              <a:rPr lang="en-US" sz="1600" dirty="0">
                <a:latin typeface="Arial Black" panose="020B0A04020102020204" pitchFamily="34" charset="0"/>
              </a:rPr>
            </a:br>
            <a:r>
              <a:rPr lang="en-US" sz="1600" dirty="0">
                <a:latin typeface="Arial Black" panose="020B0A04020102020204" pitchFamily="34" charset="0"/>
              </a:rPr>
              <a:t>community</a:t>
            </a:r>
            <a:endParaRPr lang="x-none" sz="1600" dirty="0">
              <a:latin typeface="Arial Black" panose="020B0A04020102020204" pitchFamily="34" charset="0"/>
            </a:endParaRPr>
          </a:p>
        </p:txBody>
      </p:sp>
    </p:spTree>
    <p:extLst>
      <p:ext uri="{BB962C8B-B14F-4D97-AF65-F5344CB8AC3E}">
        <p14:creationId xmlns:p14="http://schemas.microsoft.com/office/powerpoint/2010/main" val="1014206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38C6-8CB4-4A3A-8195-C378E4C72266}"/>
              </a:ext>
            </a:extLst>
          </p:cNvPr>
          <p:cNvSpPr>
            <a:spLocks noGrp="1"/>
          </p:cNvSpPr>
          <p:nvPr>
            <p:ph type="title"/>
          </p:nvPr>
        </p:nvSpPr>
        <p:spPr/>
        <p:txBody>
          <a:bodyPr/>
          <a:lstStyle/>
          <a:p>
            <a:r>
              <a:rPr lang="en-US" dirty="0"/>
              <a:t>Start now!</a:t>
            </a:r>
            <a:endParaRPr lang="nl-NL" dirty="0"/>
          </a:p>
        </p:txBody>
      </p:sp>
      <p:pic>
        <p:nvPicPr>
          <p:cNvPr id="9" name="Content Placeholder 8" descr="Running Late Max The Husky">
            <a:extLst>
              <a:ext uri="{FF2B5EF4-FFF2-40B4-BE49-F238E27FC236}">
                <a16:creationId xmlns:a16="http://schemas.microsoft.com/office/drawing/2014/main" id="{96BE555F-BEF0-4F4C-83A2-F4505E1B5C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91000" y="2266950"/>
            <a:ext cx="3810000" cy="3810000"/>
          </a:xfrm>
        </p:spPr>
      </p:pic>
    </p:spTree>
    <p:extLst>
      <p:ext uri="{BB962C8B-B14F-4D97-AF65-F5344CB8AC3E}">
        <p14:creationId xmlns:p14="http://schemas.microsoft.com/office/powerpoint/2010/main" val="667684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7BD78-681A-4E77-9F93-EDA9A297FB88}"/>
              </a:ext>
            </a:extLst>
          </p:cNvPr>
          <p:cNvSpPr>
            <a:spLocks noGrp="1"/>
          </p:cNvSpPr>
          <p:nvPr>
            <p:ph type="title"/>
          </p:nvPr>
        </p:nvSpPr>
        <p:spPr>
          <a:xfrm>
            <a:off x="585476" y="3095388"/>
            <a:ext cx="10657488" cy="942975"/>
          </a:xfrm>
        </p:spPr>
        <p:txBody>
          <a:bodyPr/>
          <a:lstStyle/>
          <a:p>
            <a:r>
              <a:rPr lang="en-US" dirty="0"/>
              <a:t>If your </a:t>
            </a:r>
            <a:r>
              <a:rPr lang="en-US" dirty="0" err="1"/>
              <a:t>organisation</a:t>
            </a:r>
            <a:r>
              <a:rPr lang="en-US" dirty="0"/>
              <a:t> has published before</a:t>
            </a:r>
            <a:endParaRPr lang="x-none" dirty="0"/>
          </a:p>
        </p:txBody>
      </p:sp>
    </p:spTree>
    <p:extLst>
      <p:ext uri="{BB962C8B-B14F-4D97-AF65-F5344CB8AC3E}">
        <p14:creationId xmlns:p14="http://schemas.microsoft.com/office/powerpoint/2010/main" val="926476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8472"/>
            <a:ext cx="10515600" cy="712269"/>
          </a:xfrm>
        </p:spPr>
        <p:txBody>
          <a:bodyPr anchor="ctr">
            <a:normAutofit/>
          </a:bodyPr>
          <a:lstStyle/>
          <a:p>
            <a:r>
              <a:rPr lang="en-US" dirty="0"/>
              <a:t>If your </a:t>
            </a:r>
            <a:r>
              <a:rPr lang="en-US" dirty="0" err="1"/>
              <a:t>organisation</a:t>
            </a:r>
            <a:r>
              <a:rPr lang="en-US" dirty="0"/>
              <a:t> has published IATI data before...</a:t>
            </a:r>
            <a:endParaRPr lang="nl-NL" dirty="0"/>
          </a:p>
        </p:txBody>
      </p:sp>
      <p:graphicFrame>
        <p:nvGraphicFramePr>
          <p:cNvPr id="9" name="Content Placeholder 2">
            <a:extLst>
              <a:ext uri="{FF2B5EF4-FFF2-40B4-BE49-F238E27FC236}">
                <a16:creationId xmlns:a16="http://schemas.microsoft.com/office/drawing/2014/main" id="{11C4B69E-ABD2-34E9-84F8-4988FD929803}"/>
              </a:ext>
            </a:extLst>
          </p:cNvPr>
          <p:cNvGraphicFramePr>
            <a:graphicFrameLocks noGrp="1"/>
          </p:cNvGraphicFramePr>
          <p:nvPr>
            <p:ph idx="1"/>
            <p:extLst>
              <p:ext uri="{D42A27DB-BD31-4B8C-83A1-F6EECF244321}">
                <p14:modId xmlns:p14="http://schemas.microsoft.com/office/powerpoint/2010/main" val="1208901698"/>
              </p:ext>
            </p:extLst>
          </p:nvPr>
        </p:nvGraphicFramePr>
        <p:xfrm>
          <a:off x="838200" y="2143557"/>
          <a:ext cx="10515600" cy="26951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Multiplication Sign 2">
            <a:extLst>
              <a:ext uri="{FF2B5EF4-FFF2-40B4-BE49-F238E27FC236}">
                <a16:creationId xmlns:a16="http://schemas.microsoft.com/office/drawing/2014/main" id="{F4E1B2C8-3A12-4DBA-823D-D545B530A619}"/>
              </a:ext>
            </a:extLst>
          </p:cNvPr>
          <p:cNvSpPr/>
          <p:nvPr/>
        </p:nvSpPr>
        <p:spPr>
          <a:xfrm>
            <a:off x="514838" y="2143557"/>
            <a:ext cx="2602523" cy="85578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Multiplication Sign 4">
            <a:extLst>
              <a:ext uri="{FF2B5EF4-FFF2-40B4-BE49-F238E27FC236}">
                <a16:creationId xmlns:a16="http://schemas.microsoft.com/office/drawing/2014/main" id="{FC14D01D-7EB5-422A-9AE7-6F7D86236EAE}"/>
              </a:ext>
            </a:extLst>
          </p:cNvPr>
          <p:cNvSpPr/>
          <p:nvPr/>
        </p:nvSpPr>
        <p:spPr>
          <a:xfrm>
            <a:off x="514837" y="3173565"/>
            <a:ext cx="2602523" cy="85578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843645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8472"/>
            <a:ext cx="10515600" cy="712269"/>
          </a:xfrm>
        </p:spPr>
        <p:txBody>
          <a:bodyPr anchor="ctr">
            <a:normAutofit/>
          </a:bodyPr>
          <a:lstStyle/>
          <a:p>
            <a:r>
              <a:rPr lang="en-US" dirty="0"/>
              <a:t>If your </a:t>
            </a:r>
            <a:r>
              <a:rPr lang="en-US" dirty="0" err="1"/>
              <a:t>organisation</a:t>
            </a:r>
            <a:r>
              <a:rPr lang="en-US" dirty="0"/>
              <a:t> has published IATI data before...</a:t>
            </a:r>
            <a:endParaRPr lang="nl-NL" dirty="0"/>
          </a:p>
        </p:txBody>
      </p:sp>
      <p:graphicFrame>
        <p:nvGraphicFramePr>
          <p:cNvPr id="9" name="Content Placeholder 2">
            <a:extLst>
              <a:ext uri="{FF2B5EF4-FFF2-40B4-BE49-F238E27FC236}">
                <a16:creationId xmlns:a16="http://schemas.microsoft.com/office/drawing/2014/main" id="{11C4B69E-ABD2-34E9-84F8-4988FD929803}"/>
              </a:ext>
            </a:extLst>
          </p:cNvPr>
          <p:cNvGraphicFramePr>
            <a:graphicFrameLocks noGrp="1"/>
          </p:cNvGraphicFramePr>
          <p:nvPr>
            <p:ph idx="1"/>
            <p:extLst>
              <p:ext uri="{D42A27DB-BD31-4B8C-83A1-F6EECF244321}">
                <p14:modId xmlns:p14="http://schemas.microsoft.com/office/powerpoint/2010/main" val="1941140937"/>
              </p:ext>
            </p:extLst>
          </p:nvPr>
        </p:nvGraphicFramePr>
        <p:xfrm>
          <a:off x="838200" y="2143557"/>
          <a:ext cx="10515600" cy="4057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descr="Meeting"/>
          <p:cNvSpPr/>
          <p:nvPr/>
        </p:nvSpPr>
        <p:spPr>
          <a:xfrm>
            <a:off x="1098803" y="5531103"/>
            <a:ext cx="469393" cy="469393"/>
          </a:xfrm>
          <a:prstGeom prst="rect">
            <a:avLst/>
          </a:prstGeom>
          <a:blipFill rotWithShape="1">
            <a:blip r:embed="rId8"/>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3925730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9350-91BD-4EF3-BA68-BE64CD8DF72B}"/>
              </a:ext>
            </a:extLst>
          </p:cNvPr>
          <p:cNvSpPr>
            <a:spLocks noGrp="1"/>
          </p:cNvSpPr>
          <p:nvPr>
            <p:ph type="title"/>
          </p:nvPr>
        </p:nvSpPr>
        <p:spPr>
          <a:xfrm>
            <a:off x="838200" y="1644070"/>
            <a:ext cx="10515600" cy="3560976"/>
          </a:xfrm>
        </p:spPr>
        <p:txBody>
          <a:bodyPr/>
          <a:lstStyle/>
          <a:p>
            <a:r>
              <a:rPr lang="en-US" dirty="0">
                <a:latin typeface="Arial Black" panose="020B0A04020102020204" pitchFamily="34" charset="0"/>
              </a:rPr>
              <a:t>Next time: </a:t>
            </a:r>
            <a:br>
              <a:rPr lang="en-US" dirty="0">
                <a:latin typeface="Arial Black" panose="020B0A04020102020204" pitchFamily="34" charset="0"/>
              </a:rPr>
            </a:br>
            <a:r>
              <a:rPr lang="en-US" sz="4800" dirty="0">
                <a:latin typeface="Arial Black" panose="020B0A04020102020204" pitchFamily="34" charset="0"/>
              </a:rPr>
              <a:t>Quarter 1</a:t>
            </a:r>
            <a:endParaRPr lang="x-none" dirty="0">
              <a:latin typeface="Arial Black" panose="020B0A04020102020204" pitchFamily="34" charset="0"/>
            </a:endParaRPr>
          </a:p>
        </p:txBody>
      </p:sp>
      <p:pic>
        <p:nvPicPr>
          <p:cNvPr id="4" name="Picture 3">
            <a:extLst>
              <a:ext uri="{FF2B5EF4-FFF2-40B4-BE49-F238E27FC236}">
                <a16:creationId xmlns:a16="http://schemas.microsoft.com/office/drawing/2014/main" id="{2647B769-EB53-4175-9C43-6AF877BC16D0}"/>
              </a:ext>
            </a:extLst>
          </p:cNvPr>
          <p:cNvPicPr>
            <a:picLocks noChangeAspect="1"/>
          </p:cNvPicPr>
          <p:nvPr/>
        </p:nvPicPr>
        <p:blipFill rotWithShape="1">
          <a:blip r:embed="rId3"/>
          <a:srcRect r="3865" b="8674"/>
          <a:stretch/>
        </p:blipFill>
        <p:spPr>
          <a:xfrm>
            <a:off x="4823631" y="1059267"/>
            <a:ext cx="7355272" cy="5276178"/>
          </a:xfrm>
          <a:prstGeom prst="rect">
            <a:avLst/>
          </a:prstGeom>
        </p:spPr>
      </p:pic>
    </p:spTree>
    <p:extLst>
      <p:ext uri="{BB962C8B-B14F-4D97-AF65-F5344CB8AC3E}">
        <p14:creationId xmlns:p14="http://schemas.microsoft.com/office/powerpoint/2010/main" val="2621381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Next time </a:t>
            </a:r>
            <a:r>
              <a:rPr lang="nl-NL" dirty="0" err="1"/>
              <a:t>we’ll</a:t>
            </a:r>
            <a:r>
              <a:rPr lang="nl-NL" dirty="0"/>
              <a:t> focus on</a:t>
            </a:r>
          </a:p>
        </p:txBody>
      </p:sp>
      <p:sp>
        <p:nvSpPr>
          <p:cNvPr id="3" name="Text Placeholder 2"/>
          <p:cNvSpPr>
            <a:spLocks noGrp="1"/>
          </p:cNvSpPr>
          <p:nvPr>
            <p:ph type="body" sz="quarter" idx="10"/>
          </p:nvPr>
        </p:nvSpPr>
        <p:spPr>
          <a:xfrm>
            <a:off x="2694208" y="2143990"/>
            <a:ext cx="8951691" cy="4067175"/>
          </a:xfrm>
        </p:spPr>
        <p:txBody>
          <a:bodyPr/>
          <a:lstStyle/>
          <a:p>
            <a:endParaRPr lang="nl-NL" dirty="0"/>
          </a:p>
          <a:p>
            <a:endParaRPr lang="nl-NL" dirty="0"/>
          </a:p>
          <a:p>
            <a:pPr>
              <a:buFont typeface="Arial" panose="020B0604020202020204" pitchFamily="34" charset="0"/>
              <a:buChar char="•"/>
            </a:pPr>
            <a:r>
              <a:rPr lang="nl-NL" sz="2000" dirty="0" err="1"/>
              <a:t>What</a:t>
            </a:r>
            <a:r>
              <a:rPr lang="nl-NL" sz="2000" dirty="0"/>
              <a:t> is </a:t>
            </a:r>
            <a:r>
              <a:rPr lang="nl-NL" sz="2000" dirty="0" err="1"/>
              <a:t>an</a:t>
            </a:r>
            <a:r>
              <a:rPr lang="nl-NL" sz="2000" dirty="0"/>
              <a:t> ‘</a:t>
            </a:r>
            <a:r>
              <a:rPr lang="nl-NL" sz="2000" dirty="0" err="1"/>
              <a:t>activity</a:t>
            </a:r>
            <a:r>
              <a:rPr lang="nl-NL" sz="2000" dirty="0"/>
              <a:t>’ </a:t>
            </a:r>
          </a:p>
          <a:p>
            <a:pPr>
              <a:buFont typeface="Arial" panose="020B0604020202020204" pitchFamily="34" charset="0"/>
              <a:buChar char="•"/>
            </a:pPr>
            <a:r>
              <a:rPr lang="nl-NL" sz="2000" dirty="0" err="1"/>
              <a:t>And</a:t>
            </a:r>
            <a:r>
              <a:rPr lang="nl-NL" sz="2000" dirty="0"/>
              <a:t> </a:t>
            </a:r>
            <a:r>
              <a:rPr lang="nl-NL" sz="2000" dirty="0" err="1"/>
              <a:t>how</a:t>
            </a:r>
            <a:r>
              <a:rPr lang="nl-NL" sz="2000" dirty="0"/>
              <a:t> do </a:t>
            </a:r>
            <a:r>
              <a:rPr lang="nl-NL" sz="2000" dirty="0" err="1"/>
              <a:t>you</a:t>
            </a:r>
            <a:r>
              <a:rPr lang="nl-NL" sz="2000" dirty="0"/>
              <a:t> </a:t>
            </a:r>
            <a:r>
              <a:rPr lang="nl-NL" sz="2000" dirty="0" err="1"/>
              <a:t>define</a:t>
            </a:r>
            <a:r>
              <a:rPr lang="nl-NL" sz="2000" dirty="0"/>
              <a:t> </a:t>
            </a:r>
            <a:r>
              <a:rPr lang="nl-NL" sz="2000" dirty="0" err="1"/>
              <a:t>your</a:t>
            </a:r>
            <a:r>
              <a:rPr lang="nl-NL" sz="2000" dirty="0"/>
              <a:t> </a:t>
            </a:r>
            <a:r>
              <a:rPr lang="nl-NL" sz="2000" dirty="0" err="1"/>
              <a:t>own</a:t>
            </a:r>
            <a:r>
              <a:rPr lang="nl-NL" sz="2000" dirty="0"/>
              <a:t> </a:t>
            </a:r>
            <a:r>
              <a:rPr lang="nl-NL" sz="2000" dirty="0" err="1"/>
              <a:t>activities</a:t>
            </a:r>
            <a:endParaRPr lang="nl-NL" sz="2000" dirty="0"/>
          </a:p>
          <a:p>
            <a:pPr>
              <a:buFont typeface="Arial" panose="020B0604020202020204" pitchFamily="34" charset="0"/>
              <a:buChar char="•"/>
            </a:pPr>
            <a:endParaRPr lang="nl-NL" sz="2000" dirty="0"/>
          </a:p>
          <a:p>
            <a:pPr>
              <a:buFont typeface="Arial" panose="020B0604020202020204" pitchFamily="34" charset="0"/>
              <a:buChar char="•"/>
            </a:pPr>
            <a:endParaRPr lang="nl-NL" sz="2000" dirty="0"/>
          </a:p>
          <a:p>
            <a:pPr>
              <a:buFont typeface="Arial" panose="020B0604020202020204" pitchFamily="34" charset="0"/>
              <a:buChar char="•"/>
            </a:pPr>
            <a:endParaRPr lang="nl-NL" sz="2000" dirty="0"/>
          </a:p>
          <a:p>
            <a:pPr>
              <a:buFont typeface="Arial" panose="020B0604020202020204" pitchFamily="34" charset="0"/>
              <a:buChar char="•"/>
            </a:pPr>
            <a:r>
              <a:rPr lang="nl-NL" sz="2000" dirty="0"/>
              <a:t>The basic information </a:t>
            </a:r>
            <a:r>
              <a:rPr lang="nl-NL" sz="2000" dirty="0" err="1"/>
              <a:t>needed</a:t>
            </a:r>
            <a:r>
              <a:rPr lang="nl-NL" sz="2000" dirty="0"/>
              <a:t> </a:t>
            </a:r>
            <a:r>
              <a:rPr lang="nl-NL" sz="2000" dirty="0" err="1"/>
              <a:t>for</a:t>
            </a:r>
            <a:r>
              <a:rPr lang="nl-NL" sz="2000" dirty="0"/>
              <a:t> </a:t>
            </a:r>
            <a:r>
              <a:rPr lang="nl-NL" sz="2000" dirty="0" err="1"/>
              <a:t>each</a:t>
            </a:r>
            <a:r>
              <a:rPr lang="nl-NL" sz="2000" dirty="0"/>
              <a:t> </a:t>
            </a:r>
            <a:r>
              <a:rPr lang="nl-NL" sz="2000" dirty="0" err="1"/>
              <a:t>activity</a:t>
            </a:r>
            <a:endParaRPr lang="nl-NL" sz="2000" dirty="0"/>
          </a:p>
        </p:txBody>
      </p:sp>
      <p:pic>
        <p:nvPicPr>
          <p:cNvPr id="7" name="Picture 6">
            <a:extLst>
              <a:ext uri="{FF2B5EF4-FFF2-40B4-BE49-F238E27FC236}">
                <a16:creationId xmlns:a16="http://schemas.microsoft.com/office/drawing/2014/main" id="{0D722569-32B1-4667-B46A-4A79A8CA65F7}"/>
              </a:ext>
            </a:extLst>
          </p:cNvPr>
          <p:cNvPicPr>
            <a:picLocks noChangeAspect="1"/>
          </p:cNvPicPr>
          <p:nvPr/>
        </p:nvPicPr>
        <p:blipFill>
          <a:blip r:embed="rId2"/>
          <a:stretch>
            <a:fillRect/>
          </a:stretch>
        </p:blipFill>
        <p:spPr>
          <a:xfrm>
            <a:off x="1093877" y="2503539"/>
            <a:ext cx="1007341" cy="854102"/>
          </a:xfrm>
          <a:prstGeom prst="rect">
            <a:avLst/>
          </a:prstGeom>
        </p:spPr>
      </p:pic>
      <p:pic>
        <p:nvPicPr>
          <p:cNvPr id="8" name="Picture 7">
            <a:extLst>
              <a:ext uri="{FF2B5EF4-FFF2-40B4-BE49-F238E27FC236}">
                <a16:creationId xmlns:a16="http://schemas.microsoft.com/office/drawing/2014/main" id="{10FAB49D-2A98-4AB6-AF06-99E79894F214}"/>
              </a:ext>
            </a:extLst>
          </p:cNvPr>
          <p:cNvPicPr>
            <a:picLocks noChangeAspect="1"/>
          </p:cNvPicPr>
          <p:nvPr/>
        </p:nvPicPr>
        <p:blipFill>
          <a:blip r:embed="rId3"/>
          <a:stretch>
            <a:fillRect/>
          </a:stretch>
        </p:blipFill>
        <p:spPr>
          <a:xfrm>
            <a:off x="1177828" y="4535867"/>
            <a:ext cx="839437" cy="814571"/>
          </a:xfrm>
          <a:prstGeom prst="rect">
            <a:avLst/>
          </a:prstGeom>
        </p:spPr>
      </p:pic>
      <p:sp>
        <p:nvSpPr>
          <p:cNvPr id="9" name="TextBox 8"/>
          <p:cNvSpPr txBox="1"/>
          <p:nvPr/>
        </p:nvSpPr>
        <p:spPr>
          <a:xfrm flipH="1">
            <a:off x="985405" y="3357641"/>
            <a:ext cx="1224281" cy="584775"/>
          </a:xfrm>
          <a:prstGeom prst="rect">
            <a:avLst/>
          </a:prstGeom>
          <a:noFill/>
        </p:spPr>
        <p:txBody>
          <a:bodyPr wrap="square" rtlCol="0">
            <a:spAutoFit/>
          </a:bodyPr>
          <a:lstStyle/>
          <a:p>
            <a:pPr algn="ctr"/>
            <a:r>
              <a:rPr lang="nl-NL" sz="1600" dirty="0">
                <a:latin typeface="Arial Black" panose="020B0A04020102020204" pitchFamily="34" charset="0"/>
              </a:rPr>
              <a:t>Activity </a:t>
            </a:r>
            <a:r>
              <a:rPr lang="nl-NL" sz="1600" dirty="0" err="1">
                <a:latin typeface="Arial Black" panose="020B0A04020102020204" pitchFamily="34" charset="0"/>
              </a:rPr>
              <a:t>structure</a:t>
            </a:r>
            <a:endParaRPr lang="nl-NL" sz="1600" dirty="0">
              <a:latin typeface="Arial Black" panose="020B0A04020102020204" pitchFamily="34" charset="0"/>
            </a:endParaRPr>
          </a:p>
        </p:txBody>
      </p:sp>
      <p:sp>
        <p:nvSpPr>
          <p:cNvPr id="10" name="TextBox 9"/>
          <p:cNvSpPr txBox="1"/>
          <p:nvPr/>
        </p:nvSpPr>
        <p:spPr>
          <a:xfrm flipH="1">
            <a:off x="985404" y="5353943"/>
            <a:ext cx="1224281" cy="584775"/>
          </a:xfrm>
          <a:prstGeom prst="rect">
            <a:avLst/>
          </a:prstGeom>
          <a:noFill/>
        </p:spPr>
        <p:txBody>
          <a:bodyPr wrap="square" rtlCol="0">
            <a:spAutoFit/>
          </a:bodyPr>
          <a:lstStyle/>
          <a:p>
            <a:pPr algn="ctr"/>
            <a:r>
              <a:rPr lang="nl-NL" sz="1600" dirty="0">
                <a:latin typeface="Arial Black" panose="020B0A04020102020204" pitchFamily="34" charset="0"/>
              </a:rPr>
              <a:t>Basic info</a:t>
            </a:r>
          </a:p>
        </p:txBody>
      </p:sp>
    </p:spTree>
    <p:extLst>
      <p:ext uri="{BB962C8B-B14F-4D97-AF65-F5344CB8AC3E}">
        <p14:creationId xmlns:p14="http://schemas.microsoft.com/office/powerpoint/2010/main" val="2622635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9350-91BD-4EF3-BA68-BE64CD8DF72B}"/>
              </a:ext>
            </a:extLst>
          </p:cNvPr>
          <p:cNvSpPr>
            <a:spLocks noGrp="1"/>
          </p:cNvSpPr>
          <p:nvPr>
            <p:ph type="title"/>
          </p:nvPr>
        </p:nvSpPr>
        <p:spPr/>
        <p:txBody>
          <a:bodyPr/>
          <a:lstStyle/>
          <a:p>
            <a:r>
              <a:rPr lang="en-US" dirty="0"/>
              <a:t>Keep in touch</a:t>
            </a:r>
            <a:endParaRPr lang="x-none" dirty="0"/>
          </a:p>
        </p:txBody>
      </p:sp>
      <p:pic>
        <p:nvPicPr>
          <p:cNvPr id="7" name="Picture 6">
            <a:extLst>
              <a:ext uri="{FF2B5EF4-FFF2-40B4-BE49-F238E27FC236}">
                <a16:creationId xmlns:a16="http://schemas.microsoft.com/office/drawing/2014/main" id="{69D6D7CA-6E42-423A-821D-D5399905BE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106"/>
          <a:stretch/>
        </p:blipFill>
        <p:spPr>
          <a:xfrm>
            <a:off x="6526923" y="1071716"/>
            <a:ext cx="5665077" cy="5249463"/>
          </a:xfrm>
          <a:prstGeom prst="rect">
            <a:avLst/>
          </a:prstGeom>
        </p:spPr>
      </p:pic>
      <p:sp>
        <p:nvSpPr>
          <p:cNvPr id="5" name="Content Placeholder 2">
            <a:extLst>
              <a:ext uri="{FF2B5EF4-FFF2-40B4-BE49-F238E27FC236}">
                <a16:creationId xmlns:a16="http://schemas.microsoft.com/office/drawing/2014/main" id="{AA4F5680-BD8A-4544-9F06-6B5DE5012463}"/>
              </a:ext>
            </a:extLst>
          </p:cNvPr>
          <p:cNvSpPr txBox="1">
            <a:spLocks/>
          </p:cNvSpPr>
          <p:nvPr/>
        </p:nvSpPr>
        <p:spPr>
          <a:xfrm>
            <a:off x="838200" y="2143557"/>
            <a:ext cx="10515600" cy="4057218"/>
          </a:xfrm>
          <a:prstGeom prst="rect">
            <a:avLst/>
          </a:prstGeom>
        </p:spPr>
        <p:txBody>
          <a:bodyPr/>
          <a:lstStyle>
            <a:lvl1pPr marL="342900" indent="-342900" algn="l" rtl="0" eaLnBrk="0" fontAlgn="base" hangingPunct="0">
              <a:spcBef>
                <a:spcPct val="20000"/>
              </a:spcBef>
              <a:spcAft>
                <a:spcPct val="0"/>
              </a:spcAft>
              <a:buFont typeface="Arial" charset="0"/>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152400" indent="-150813" algn="l" rtl="0" eaLnBrk="0" fontAlgn="base" hangingPunct="0">
              <a:spcBef>
                <a:spcPct val="20000"/>
              </a:spcBef>
              <a:spcAft>
                <a:spcPct val="0"/>
              </a:spcAft>
              <a:buFont typeface="Arial" charset="0"/>
              <a:buBlip>
                <a:blip r:embed="rId4"/>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406400" indent="-252413" algn="l" rtl="0" eaLnBrk="0" fontAlgn="base" hangingPunct="0">
              <a:spcBef>
                <a:spcPct val="20000"/>
              </a:spcBef>
              <a:spcAft>
                <a:spcPct val="0"/>
              </a:spcAft>
              <a:buFont typeface="Arial" charset="0"/>
              <a:buBlip>
                <a:blip r:embed="rId5"/>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633413" indent="-225425" algn="l" rtl="0" eaLnBrk="0" fontAlgn="base" hangingPunct="0">
              <a:spcBef>
                <a:spcPct val="20000"/>
              </a:spcBef>
              <a:spcAft>
                <a:spcPct val="0"/>
              </a:spcAft>
              <a:buFont typeface="Arial" charset="0"/>
              <a:buBlip>
                <a:blip r:embed="rId6"/>
              </a:buBlip>
              <a:defRPr kern="120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811213" indent="-176213" algn="l" rtl="0" eaLnBrk="0" fontAlgn="base" hangingPunct="0">
              <a:spcBef>
                <a:spcPct val="20000"/>
              </a:spcBef>
              <a:spcAft>
                <a:spcPct val="0"/>
              </a:spcAft>
              <a:buFont typeface="Arial"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AutoNum type="arabicPeriod"/>
            </a:pPr>
            <a:r>
              <a:rPr lang="nl-NL" dirty="0">
                <a:hlinkClick r:id="rId7"/>
              </a:rPr>
              <a:t>http://helpdesk-opendata-minbuza.nl</a:t>
            </a:r>
            <a:endParaRPr lang="nl-NL" dirty="0"/>
          </a:p>
          <a:p>
            <a:pPr>
              <a:buFont typeface="Arial" charset="0"/>
              <a:buAutoNum type="arabicPeriod"/>
            </a:pPr>
            <a:endParaRPr lang="nl-NL" dirty="0"/>
          </a:p>
          <a:p>
            <a:pPr>
              <a:buFont typeface="Arial" charset="0"/>
              <a:buAutoNum type="arabicPeriod"/>
            </a:pPr>
            <a:r>
              <a:rPr lang="nl-NL" dirty="0">
                <a:hlinkClick r:id="rId8"/>
              </a:rPr>
              <a:t>http://iaticonnect.org/netherlands-corner</a:t>
            </a:r>
            <a:endParaRPr lang="nl-NL" dirty="0"/>
          </a:p>
          <a:p>
            <a:pPr>
              <a:buFont typeface="Arial" charset="0"/>
              <a:buAutoNum type="arabicPeriod"/>
            </a:pPr>
            <a:endParaRPr lang="nl-NL" dirty="0"/>
          </a:p>
          <a:p>
            <a:pPr>
              <a:buFont typeface="Arial" charset="0"/>
              <a:buAutoNum type="arabicPeriod"/>
            </a:pPr>
            <a:r>
              <a:rPr lang="nl-NL" dirty="0"/>
              <a:t>Question </a:t>
            </a:r>
            <a:r>
              <a:rPr lang="nl-NL" dirty="0" err="1"/>
              <a:t>hours</a:t>
            </a:r>
            <a:r>
              <a:rPr lang="nl-NL" dirty="0"/>
              <a:t>: </a:t>
            </a:r>
            <a:r>
              <a:rPr lang="nl-NL" dirty="0" err="1"/>
              <a:t>each</a:t>
            </a:r>
            <a:r>
              <a:rPr lang="nl-NL" dirty="0"/>
              <a:t> </a:t>
            </a:r>
            <a:r>
              <a:rPr lang="nl-NL" dirty="0" err="1"/>
              <a:t>Thursday</a:t>
            </a:r>
            <a:r>
              <a:rPr lang="nl-NL" dirty="0"/>
              <a:t> 2-3pm</a:t>
            </a:r>
          </a:p>
          <a:p>
            <a:pPr>
              <a:buFont typeface="Arial" charset="0"/>
              <a:buAutoNum type="arabicPeriod"/>
            </a:pPr>
            <a:endParaRPr lang="nl-NL" dirty="0"/>
          </a:p>
          <a:p>
            <a:pPr>
              <a:buFont typeface="Arial" charset="0"/>
              <a:buAutoNum type="arabicPeriod"/>
            </a:pPr>
            <a:r>
              <a:rPr lang="nl-NL" dirty="0" err="1"/>
              <a:t>Sign</a:t>
            </a:r>
            <a:r>
              <a:rPr lang="nl-NL" dirty="0"/>
              <a:t> up </a:t>
            </a:r>
            <a:r>
              <a:rPr lang="nl-NL" dirty="0" err="1"/>
              <a:t>for</a:t>
            </a:r>
            <a:r>
              <a:rPr lang="nl-NL" dirty="0"/>
              <a:t> </a:t>
            </a:r>
            <a:r>
              <a:rPr lang="nl-NL" dirty="0" err="1"/>
              <a:t>our</a:t>
            </a:r>
            <a:r>
              <a:rPr lang="nl-NL" dirty="0"/>
              <a:t> </a:t>
            </a:r>
            <a:r>
              <a:rPr lang="nl-NL" dirty="0" err="1">
                <a:hlinkClick r:id="rId9"/>
              </a:rPr>
              <a:t>newsletter</a:t>
            </a:r>
            <a:endParaRPr lang="nl-NL" dirty="0"/>
          </a:p>
        </p:txBody>
      </p:sp>
      <p:grpSp>
        <p:nvGrpSpPr>
          <p:cNvPr id="6" name="Group 5"/>
          <p:cNvGrpSpPr/>
          <p:nvPr/>
        </p:nvGrpSpPr>
        <p:grpSpPr>
          <a:xfrm rot="21423157">
            <a:off x="5244520" y="4096569"/>
            <a:ext cx="4131494" cy="2230397"/>
            <a:chOff x="5776782" y="3793520"/>
            <a:chExt cx="4131494" cy="2230397"/>
          </a:xfrm>
        </p:grpSpPr>
        <p:sp>
          <p:nvSpPr>
            <p:cNvPr id="3" name="Folded Corner 2"/>
            <p:cNvSpPr/>
            <p:nvPr/>
          </p:nvSpPr>
          <p:spPr>
            <a:xfrm rot="16200000">
              <a:off x="6727331" y="2842973"/>
              <a:ext cx="2230397" cy="4131492"/>
            </a:xfrm>
            <a:prstGeom prst="foldedCorner">
              <a:avLst/>
            </a:prstGeom>
            <a:solidFill>
              <a:srgbClr val="FFFF99"/>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xtBox 3"/>
            <p:cNvSpPr txBox="1"/>
            <p:nvPr/>
          </p:nvSpPr>
          <p:spPr>
            <a:xfrm flipH="1">
              <a:off x="5776782" y="3944203"/>
              <a:ext cx="3995015" cy="1938992"/>
            </a:xfrm>
            <a:prstGeom prst="rect">
              <a:avLst/>
            </a:prstGeom>
            <a:noFill/>
          </p:spPr>
          <p:txBody>
            <a:bodyPr wrap="square" rtlCol="0">
              <a:spAutoFit/>
            </a:bodyPr>
            <a:lstStyle/>
            <a:p>
              <a:r>
                <a:rPr lang="nl-NL" sz="2000" b="1" u="sng" dirty="0" err="1">
                  <a:latin typeface="Segoe Print" panose="02000600000000000000" pitchFamily="2" charset="0"/>
                </a:rPr>
                <a:t>Exception</a:t>
              </a:r>
              <a:r>
                <a:rPr lang="nl-NL" sz="2000" b="1" u="sng" dirty="0">
                  <a:latin typeface="Segoe Print" panose="02000600000000000000" pitchFamily="2" charset="0"/>
                </a:rPr>
                <a:t>:</a:t>
              </a:r>
            </a:p>
            <a:p>
              <a:endParaRPr lang="nl-NL" sz="2000" dirty="0">
                <a:latin typeface="Segoe Print" panose="02000600000000000000" pitchFamily="2" charset="0"/>
              </a:endParaRPr>
            </a:p>
            <a:p>
              <a:r>
                <a:rPr lang="nl-NL" sz="2000" dirty="0">
                  <a:latin typeface="Segoe Print" panose="02000600000000000000" pitchFamily="2" charset="0"/>
                </a:rPr>
                <a:t>21 April: Question </a:t>
              </a:r>
              <a:r>
                <a:rPr lang="nl-NL" sz="2000" dirty="0" err="1">
                  <a:latin typeface="Segoe Print" panose="02000600000000000000" pitchFamily="2" charset="0"/>
                </a:rPr>
                <a:t>hour</a:t>
              </a:r>
              <a:r>
                <a:rPr lang="nl-NL" sz="2000" dirty="0">
                  <a:latin typeface="Segoe Print" panose="02000600000000000000" pitchFamily="2" charset="0"/>
                </a:rPr>
                <a:t> </a:t>
              </a:r>
              <a:r>
                <a:rPr lang="nl-NL" sz="2000" dirty="0" err="1">
                  <a:latin typeface="Segoe Print" panose="02000600000000000000" pitchFamily="2" charset="0"/>
                </a:rPr>
                <a:t>will</a:t>
              </a:r>
              <a:r>
                <a:rPr lang="nl-NL" sz="2000" dirty="0">
                  <a:latin typeface="Segoe Print" panose="02000600000000000000" pitchFamily="2" charset="0"/>
                </a:rPr>
                <a:t> </a:t>
              </a:r>
              <a:r>
                <a:rPr lang="nl-NL" sz="2000" dirty="0" err="1">
                  <a:latin typeface="Segoe Print" panose="02000600000000000000" pitchFamily="2" charset="0"/>
                </a:rPr>
                <a:t>be</a:t>
              </a:r>
              <a:r>
                <a:rPr lang="nl-NL" sz="2000" dirty="0">
                  <a:latin typeface="Segoe Print" panose="02000600000000000000" pitchFamily="2" charset="0"/>
                </a:rPr>
                <a:t> </a:t>
              </a:r>
              <a:r>
                <a:rPr lang="nl-NL" sz="2000" dirty="0" err="1">
                  <a:latin typeface="Segoe Print" panose="02000600000000000000" pitchFamily="2" charset="0"/>
                </a:rPr>
                <a:t>earlier</a:t>
              </a:r>
              <a:r>
                <a:rPr lang="nl-NL" sz="2000" dirty="0">
                  <a:latin typeface="Segoe Print" panose="02000600000000000000" pitchFamily="2" charset="0"/>
                </a:rPr>
                <a:t>, </a:t>
              </a:r>
              <a:r>
                <a:rPr lang="nl-NL" sz="2000" b="1" dirty="0">
                  <a:latin typeface="Segoe Print" panose="02000600000000000000" pitchFamily="2" charset="0"/>
                </a:rPr>
                <a:t>12.00 CEST</a:t>
              </a:r>
            </a:p>
            <a:p>
              <a:endParaRPr lang="nl-NL" sz="2000" dirty="0">
                <a:latin typeface="Segoe Print" panose="02000600000000000000" pitchFamily="2" charset="0"/>
              </a:endParaRPr>
            </a:p>
            <a:p>
              <a:r>
                <a:rPr lang="nl-NL" sz="2000" dirty="0">
                  <a:latin typeface="Segoe Print" panose="02000600000000000000" pitchFamily="2" charset="0"/>
                </a:rPr>
                <a:t>28 April: No question </a:t>
              </a:r>
              <a:r>
                <a:rPr lang="nl-NL" sz="2000" dirty="0" err="1">
                  <a:latin typeface="Segoe Print" panose="02000600000000000000" pitchFamily="2" charset="0"/>
                </a:rPr>
                <a:t>hour</a:t>
              </a:r>
              <a:r>
                <a:rPr lang="nl-NL" sz="2000" dirty="0">
                  <a:latin typeface="Segoe Print" panose="02000600000000000000" pitchFamily="2" charset="0"/>
                </a:rPr>
                <a:t> </a:t>
              </a:r>
              <a:r>
                <a:rPr lang="nl-NL" sz="2000" dirty="0">
                  <a:latin typeface="Segoe Print" panose="02000600000000000000" pitchFamily="2" charset="0"/>
                  <a:sym typeface="Wingdings" panose="05000000000000000000" pitchFamily="2" charset="2"/>
                </a:rPr>
                <a:t></a:t>
              </a:r>
              <a:endParaRPr lang="nl-NL" sz="2000" dirty="0">
                <a:latin typeface="Segoe Print" panose="02000600000000000000" pitchFamily="2" charset="0"/>
              </a:endParaRPr>
            </a:p>
          </p:txBody>
        </p:sp>
      </p:grpSp>
    </p:spTree>
    <p:extLst>
      <p:ext uri="{BB962C8B-B14F-4D97-AF65-F5344CB8AC3E}">
        <p14:creationId xmlns:p14="http://schemas.microsoft.com/office/powerpoint/2010/main" val="5910654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7BD78-681A-4E77-9F93-EDA9A297FB88}"/>
              </a:ext>
            </a:extLst>
          </p:cNvPr>
          <p:cNvSpPr>
            <a:spLocks noGrp="1"/>
          </p:cNvSpPr>
          <p:nvPr>
            <p:ph type="title"/>
          </p:nvPr>
        </p:nvSpPr>
        <p:spPr/>
        <p:txBody>
          <a:bodyPr/>
          <a:lstStyle/>
          <a:p>
            <a:r>
              <a:rPr lang="en-US" dirty="0"/>
              <a:t>Thank you!</a:t>
            </a:r>
            <a:endParaRPr lang="x-none" dirty="0"/>
          </a:p>
        </p:txBody>
      </p:sp>
    </p:spTree>
    <p:extLst>
      <p:ext uri="{BB962C8B-B14F-4D97-AF65-F5344CB8AC3E}">
        <p14:creationId xmlns:p14="http://schemas.microsoft.com/office/powerpoint/2010/main" val="2373979852"/>
      </p:ext>
    </p:extLst>
  </p:cSld>
  <p:clrMapOvr>
    <a:masterClrMapping/>
  </p:clrMapOvr>
</p:sld>
</file>

<file path=ppt/theme/theme1.xml><?xml version="1.0" encoding="utf-8"?>
<a:theme xmlns:a="http://schemas.openxmlformats.org/drawingml/2006/main" name="1_Titel Pagina 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4_EN_Blauw_001.potx" id="{EA0F7459-B0C2-4C70-8935-E5B5786087B5}" vid="{F361E09B-D7D4-466E-8E3E-042562A90BC5}"/>
    </a:ext>
  </a:extLst>
</a:theme>
</file>

<file path=ppt/theme/theme2.xml><?xml version="1.0" encoding="utf-8"?>
<a:theme xmlns:a="http://schemas.openxmlformats.org/drawingml/2006/main" name="Titel Pagina 8">
  <a:themeElements>
    <a:clrScheme name="">
      <a:dk1>
        <a:srgbClr val="000000"/>
      </a:dk1>
      <a:lt1>
        <a:srgbClr val="FFFFFF"/>
      </a:lt1>
      <a:dk2>
        <a:srgbClr val="046F96"/>
      </a:dk2>
      <a:lt2>
        <a:srgbClr val="EEECE1"/>
      </a:lt2>
      <a:accent1>
        <a:srgbClr val="046F96"/>
      </a:accent1>
      <a:accent2>
        <a:srgbClr val="9ACCD4"/>
      </a:accent2>
      <a:accent3>
        <a:srgbClr val="FFFFFF"/>
      </a:accent3>
      <a:accent4>
        <a:srgbClr val="000000"/>
      </a:accent4>
      <a:accent5>
        <a:srgbClr val="AABBC9"/>
      </a:accent5>
      <a:accent6>
        <a:srgbClr val="8BB9C0"/>
      </a:accent6>
      <a:hlink>
        <a:srgbClr val="ED8FBB"/>
      </a:hlink>
      <a:folHlink>
        <a:srgbClr val="900079"/>
      </a:folHlink>
    </a:clrScheme>
    <a:fontScheme name="4_Default Design">
      <a:majorFont>
        <a:latin typeface=""/>
        <a:ea typeface=""/>
        <a:cs typeface=""/>
      </a:majorFont>
      <a:minorFont>
        <a:latin typefac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 kolommen 1">
        <a:dk1>
          <a:srgbClr val="000000"/>
        </a:dk1>
        <a:lt1>
          <a:srgbClr val="FFFFFF"/>
        </a:lt1>
        <a:dk2>
          <a:srgbClr val="529D26"/>
        </a:dk2>
        <a:lt2>
          <a:srgbClr val="EEECE1"/>
        </a:lt2>
        <a:accent1>
          <a:srgbClr val="529D26"/>
        </a:accent1>
        <a:accent2>
          <a:srgbClr val="24C2B0"/>
        </a:accent2>
        <a:accent3>
          <a:srgbClr val="FFFFFF"/>
        </a:accent3>
        <a:accent4>
          <a:srgbClr val="000000"/>
        </a:accent4>
        <a:accent5>
          <a:srgbClr val="B3CCAC"/>
        </a:accent5>
        <a:accent6>
          <a:srgbClr val="20B09F"/>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 kolommen 2">
        <a:dk1>
          <a:srgbClr val="000000"/>
        </a:dk1>
        <a:lt1>
          <a:srgbClr val="FFFFFF"/>
        </a:lt1>
        <a:dk2>
          <a:srgbClr val="529D26"/>
        </a:dk2>
        <a:lt2>
          <a:srgbClr val="EEECE1"/>
        </a:lt2>
        <a:accent1>
          <a:srgbClr val="58AE8B"/>
        </a:accent1>
        <a:accent2>
          <a:srgbClr val="2494C5"/>
        </a:accent2>
        <a:accent3>
          <a:srgbClr val="FFFFFF"/>
        </a:accent3>
        <a:accent4>
          <a:srgbClr val="000000"/>
        </a:accent4>
        <a:accent5>
          <a:srgbClr val="B4D3C4"/>
        </a:accent5>
        <a:accent6>
          <a:srgbClr val="2086B2"/>
        </a:accent6>
        <a:hlink>
          <a:srgbClr val="9ACCD4"/>
        </a:hlink>
        <a:folHlink>
          <a:srgbClr val="A10086"/>
        </a:folHlink>
      </a:clrScheme>
      <a:clrMap bg1="lt1" tx1="dk1" bg2="lt2" tx2="dk2" accent1="accent1" accent2="accent2" accent3="accent3" accent4="accent4" accent5="accent5" accent6="accent6" hlink="hlink" folHlink="folHlink"/>
    </a:extraClrScheme>
    <a:extraClrScheme>
      <a:clrScheme name="2 kolommen 3">
        <a:dk1>
          <a:srgbClr val="000000"/>
        </a:dk1>
        <a:lt1>
          <a:srgbClr val="FFFFFF"/>
        </a:lt1>
        <a:dk2>
          <a:srgbClr val="529D26"/>
        </a:dk2>
        <a:lt2>
          <a:srgbClr val="EEECE1"/>
        </a:lt2>
        <a:accent1>
          <a:srgbClr val="529D26"/>
        </a:accent1>
        <a:accent2>
          <a:srgbClr val="58AE8B"/>
        </a:accent2>
        <a:accent3>
          <a:srgbClr val="FFFFFF"/>
        </a:accent3>
        <a:accent4>
          <a:srgbClr val="000000"/>
        </a:accent4>
        <a:accent5>
          <a:srgbClr val="B3CCAC"/>
        </a:accent5>
        <a:accent6>
          <a:srgbClr val="4F9D7D"/>
        </a:accent6>
        <a:hlink>
          <a:srgbClr val="2494C5"/>
        </a:hlink>
        <a:folHlink>
          <a:srgbClr val="9ACCD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04_EN_Blauw_001.potx" id="{EA0F7459-B0C2-4C70-8935-E5B5786087B5}" vid="{27D416AE-C2A1-4A55-A025-5DC18A84B59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BZ Document" ma:contentTypeID="0x0101009C7CE436063D44E9BE7DC0259EF7C32F006EB9F9836A634AE58B6169785FD3936F008B8AA16573400E44A6870A37FB014BF0" ma:contentTypeVersion="13" ma:contentTypeDescription="The base content type which holds the minimum set of metadata required within BZ" ma:contentTypeScope="" ma:versionID="ba79021f43d15719ca4ca3f0e4407adc">
  <xsd:schema xmlns:xsd="http://www.w3.org/2001/XMLSchema" xmlns:xs="http://www.w3.org/2001/XMLSchema" xmlns:p="http://schemas.microsoft.com/office/2006/metadata/properties" xmlns:ns2="3638d73f-409a-49db-943a-49d997501908" targetNamespace="http://schemas.microsoft.com/office/2006/metadata/properties" ma:root="true" ma:fieldsID="7926ecf2d1c77bdc33ee14836a0e55a6" ns2:_="">
    <xsd:import namespace="3638d73f-409a-49db-943a-49d997501908"/>
    <xsd:element name="properties">
      <xsd:complexType>
        <xsd:sequence>
          <xsd:element name="documentManagement">
            <xsd:complexType>
              <xsd:all>
                <xsd:element ref="ns2:TaxCatchAll" minOccurs="0"/>
                <xsd:element ref="ns2:TaxCatchAllLabel" minOccurs="0"/>
                <xsd:element ref="ns2:nf4434b3fae540fe847866e45672fb3a" minOccurs="0"/>
                <xsd:element ref="ns2:a45510494d1a450e9cee6905c7ad8168" minOccurs="0"/>
                <xsd:element ref="ns2:ge4bd621e46a403e97baf402a410deb5" minOccurs="0"/>
                <xsd:element ref="ns2:ga509c7afcac4f5cb939db754ffece25"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8d73f-409a-49db-943a-49d997501908" elementFormDefault="qualified">
    <xsd:import namespace="http://schemas.microsoft.com/office/2006/documentManagement/types"/>
    <xsd:import namespace="http://schemas.microsoft.com/office/infopath/2007/PartnerControls"/>
    <xsd:element name="TaxCatchAll" ma:index="4" nillable="true" ma:displayName="Taxonomy Catch All Column" ma:hidden="true" ma:list="{577acf8c-606a-499a-8800-13d858d11e80}" ma:internalName="TaxCatchAll" ma:showField="CatchAllData" ma:web="3638d73f-409a-49db-943a-49d997501908">
      <xsd:complexType>
        <xsd:complexContent>
          <xsd:extension base="dms:MultiChoiceLookup">
            <xsd:sequence>
              <xsd:element name="Value" type="dms:Lookup" maxOccurs="unbounded" minOccurs="0" nillable="true"/>
            </xsd:sequence>
          </xsd:extension>
        </xsd:complexContent>
      </xsd:complexType>
    </xsd:element>
    <xsd:element name="TaxCatchAllLabel" ma:index="5" nillable="true" ma:displayName="Taxonomy Catch All Column1" ma:hidden="true" ma:list="{577acf8c-606a-499a-8800-13d858d11e80}" ma:internalName="TaxCatchAllLabel" ma:readOnly="true" ma:showField="CatchAllDataLabel" ma:web="3638d73f-409a-49db-943a-49d997501908">
      <xsd:complexType>
        <xsd:complexContent>
          <xsd:extension base="dms:MultiChoiceLookup">
            <xsd:sequence>
              <xsd:element name="Value" type="dms:Lookup" maxOccurs="unbounded" minOccurs="0" nillable="true"/>
            </xsd:sequence>
          </xsd:extension>
        </xsd:complexContent>
      </xsd:complexType>
    </xsd:element>
    <xsd:element name="nf4434b3fae540fe847866e45672fb3a" ma:index="10" ma:taxonomy="true" ma:internalName="nf4434b3fae540fe847866e45672fb3a" ma:taxonomyFieldName="BZ_Theme" ma:displayName="Theme" ma:default="1;#Development cooperation general|380d0ef2-9ec9-4294-9181-2e77a680c18c;#2;#Focus on results|b5b60388-bf8e-4e5c-bb3a-8964e37dd1ac" ma:fieldId="{7f4434b3-fae5-40fe-8478-66e45672fb3a}" ma:taxonomyMulti="true" ma:sspId="8805c4df-c498-47b2-b08d-81a6414440b6" ma:termSetId="b886aef3-384f-4e31-a5b8-4c90748da2e0" ma:anchorId="00000000-0000-0000-0000-000000000000" ma:open="false" ma:isKeyword="false">
      <xsd:complexType>
        <xsd:sequence>
          <xsd:element ref="pc:Terms" minOccurs="0" maxOccurs="1"/>
        </xsd:sequence>
      </xsd:complexType>
    </xsd:element>
    <xsd:element name="a45510494d1a450e9cee6905c7ad8168" ma:index="12" ma:taxonomy="true" ma:internalName="a45510494d1a450e9cee6905c7ad8168" ma:taxonomyFieldName="BZ_Country" ma:displayName="Country-State" ma:default="3;#Not applicable|ec01d90b-9d0f-4785-8785-e1ea615196bf" ma:fieldId="{a4551049-4d1a-450e-9cee-6905c7ad8168}" ma:taxonomyMulti="true" ma:sspId="8805c4df-c498-47b2-b08d-81a6414440b6" ma:termSetId="4b11575f-0152-447b-b1c6-14c5152cc435" ma:anchorId="3fd0673f-2ea8-4564-bac8-0f075207e234" ma:open="false" ma:isKeyword="false">
      <xsd:complexType>
        <xsd:sequence>
          <xsd:element ref="pc:Terms" minOccurs="0" maxOccurs="1"/>
        </xsd:sequence>
      </xsd:complexType>
    </xsd:element>
    <xsd:element name="ge4bd621e46a403e97baf402a410deb5" ma:index="14" ma:taxonomy="true" ma:internalName="ge4bd621e46a403e97baf402a410deb5" ma:taxonomyFieldName="BZ_Forum" ma:displayName="Forum-Organization" ma:default="4;#Not applicable|0049e722-bfb1-4a3f-9d08-af7366a9af40" ma:fieldId="{0e4bd621-e46a-403e-97ba-f402a410deb5}" ma:taxonomyMulti="true" ma:sspId="8805c4df-c498-47b2-b08d-81a6414440b6" ma:termSetId="848f9261-8583-4c5c-81e7-3232ddfe54f1" ma:anchorId="00000000-0000-0000-0000-000000000000" ma:open="false" ma:isKeyword="false">
      <xsd:complexType>
        <xsd:sequence>
          <xsd:element ref="pc:Terms" minOccurs="0" maxOccurs="1"/>
        </xsd:sequence>
      </xsd:complexType>
    </xsd:element>
    <xsd:element name="ga509c7afcac4f5cb939db754ffece25" ma:index="16" ma:taxonomy="true" ma:internalName="ga509c7afcac4f5cb939db754ffece25" ma:taxonomyFieldName="BZ_Classification" ma:displayName="Classification" ma:default="5;#UNCLASSIFIED|d92c6340-bc14-4cb2-a9a6-6deda93c493b;#6;#NO MARKING|879e64ec-6597-483b-94db-f5f70afd7299" ma:fieldId="{0a509c7a-fcac-4f5c-b939-db754ffece25}" ma:taxonomyMulti="true" ma:sspId="8805c4df-c498-47b2-b08d-81a6414440b6" ma:termSetId="44f3d25f-308e-4607-ad37-3154dc8df61f"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e4bd621e46a403e97baf402a410deb5 xmlns="3638d73f-409a-49db-943a-49d997501908">
      <Terms xmlns="http://schemas.microsoft.com/office/infopath/2007/PartnerControls">
        <TermInfo xmlns="http://schemas.microsoft.com/office/infopath/2007/PartnerControls">
          <TermName xmlns="http://schemas.microsoft.com/office/infopath/2007/PartnerControls">Not applicable</TermName>
          <TermId xmlns="http://schemas.microsoft.com/office/infopath/2007/PartnerControls">0049e722-bfb1-4a3f-9d08-af7366a9af40</TermId>
        </TermInfo>
      </Terms>
    </ge4bd621e46a403e97baf402a410deb5>
    <ga509c7afcac4f5cb939db754ffece25 xmlns="3638d73f-409a-49db-943a-49d997501908">
      <Terms xmlns="http://schemas.microsoft.com/office/infopath/2007/PartnerControls">
        <TermInfo xmlns="http://schemas.microsoft.com/office/infopath/2007/PartnerControls">
          <TermName xmlns="http://schemas.microsoft.com/office/infopath/2007/PartnerControls">NO MARKING</TermName>
          <TermId xmlns="http://schemas.microsoft.com/office/infopath/2007/PartnerControls">879e64ec-6597-483b-94db-f5f70afd7299</TermId>
        </TermInfo>
      </Terms>
    </ga509c7afcac4f5cb939db754ffece25>
    <nf4434b3fae540fe847866e45672fb3a xmlns="3638d73f-409a-49db-943a-49d997501908">
      <Terms xmlns="http://schemas.microsoft.com/office/infopath/2007/PartnerControls">
        <TermInfo xmlns="http://schemas.microsoft.com/office/infopath/2007/PartnerControls">
          <TermName xmlns="http://schemas.microsoft.com/office/infopath/2007/PartnerControls">Focus on results</TermName>
          <TermId xmlns="http://schemas.microsoft.com/office/infopath/2007/PartnerControls">b5b60388-bf8e-4e5c-bb3a-8964e37dd1ac</TermId>
        </TermInfo>
      </Terms>
    </nf4434b3fae540fe847866e45672fb3a>
    <TaxCatchAll xmlns="3638d73f-409a-49db-943a-49d997501908">
      <Value>6</Value>
      <Value>4</Value>
      <Value>3</Value>
      <Value>2</Value>
    </TaxCatchAll>
    <a45510494d1a450e9cee6905c7ad8168 xmlns="3638d73f-409a-49db-943a-49d997501908">
      <Terms xmlns="http://schemas.microsoft.com/office/infopath/2007/PartnerControls">
        <TermInfo xmlns="http://schemas.microsoft.com/office/infopath/2007/PartnerControls">
          <TermName xmlns="http://schemas.microsoft.com/office/infopath/2007/PartnerControls">Not applicable</TermName>
          <TermId xmlns="http://schemas.microsoft.com/office/infopath/2007/PartnerControls">ec01d90b-9d0f-4785-8785-e1ea615196bf</TermId>
        </TermInfo>
      </Terms>
    </a45510494d1a450e9cee6905c7ad8168>
  </documentManagement>
</p:properties>
</file>

<file path=customXml/itemProps1.xml><?xml version="1.0" encoding="utf-8"?>
<ds:datastoreItem xmlns:ds="http://schemas.openxmlformats.org/officeDocument/2006/customXml" ds:itemID="{9A8296BE-C99B-4E1B-8AF4-D538A7D7786E}">
  <ds:schemaRefs>
    <ds:schemaRef ds:uri="http://schemas.microsoft.com/sharepoint/v3/contenttype/forms"/>
  </ds:schemaRefs>
</ds:datastoreItem>
</file>

<file path=customXml/itemProps2.xml><?xml version="1.0" encoding="utf-8"?>
<ds:datastoreItem xmlns:ds="http://schemas.openxmlformats.org/officeDocument/2006/customXml" ds:itemID="{4E349E12-CD0B-4484-849A-857C6E5F47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38d73f-409a-49db-943a-49d9975019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2B4430-7F4E-432E-859E-ED294FDBE779}">
  <ds:schemaRefs>
    <ds:schemaRef ds:uri="http://purl.org/dc/dcmitype/"/>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3638d73f-409a-49db-943a-49d997501908"/>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12268</TotalTime>
  <Words>2996</Words>
  <Application>Microsoft Office PowerPoint</Application>
  <PresentationFormat>Widescreen</PresentationFormat>
  <Paragraphs>409</Paragraphs>
  <Slides>42</Slides>
  <Notes>34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Arial</vt:lpstr>
      <vt:lpstr>Arial Black</vt:lpstr>
      <vt:lpstr>Arial Rounded MT Bold</vt:lpstr>
      <vt:lpstr>Calibri</vt:lpstr>
      <vt:lpstr>Calibri Light</vt:lpstr>
      <vt:lpstr>Lato</vt:lpstr>
      <vt:lpstr>RijksoverheidSansWebText</vt:lpstr>
      <vt:lpstr>Segoe Print</vt:lpstr>
      <vt:lpstr>Verdana</vt:lpstr>
      <vt:lpstr>1_Titel Pagina 6</vt:lpstr>
      <vt:lpstr>Titel Pagina 8</vt:lpstr>
      <vt:lpstr>IATI  Guided Implementation</vt:lpstr>
      <vt:lpstr>Agenda</vt:lpstr>
      <vt:lpstr>Welcome!</vt:lpstr>
      <vt:lpstr>Who are we?</vt:lpstr>
      <vt:lpstr>Who are you?</vt:lpstr>
      <vt:lpstr>Who are you?</vt:lpstr>
      <vt:lpstr>Poll: where are you?</vt:lpstr>
      <vt:lpstr>What is IATI and  how does it work?</vt:lpstr>
      <vt:lpstr>What is IATI?</vt:lpstr>
      <vt:lpstr>PowerPoint Presentation</vt:lpstr>
      <vt:lpstr>How does it work?  in a basic situation</vt:lpstr>
      <vt:lpstr>How does it work?  for a partnership</vt:lpstr>
      <vt:lpstr>How does it work?  </vt:lpstr>
      <vt:lpstr>Why do we ask you to publish in IATI? </vt:lpstr>
      <vt:lpstr>What kind of information is required?</vt:lpstr>
      <vt:lpstr>The IATI Standard and the Dutch Publishing Guidelines</vt:lpstr>
      <vt:lpstr>Guided Implementation:   How &amp; when?</vt:lpstr>
      <vt:lpstr>Set-up IATI Guided Implementation</vt:lpstr>
      <vt:lpstr>Timeline guided implementation</vt:lpstr>
      <vt:lpstr>Online support</vt:lpstr>
      <vt:lpstr>Online support</vt:lpstr>
      <vt:lpstr>Online support</vt:lpstr>
      <vt:lpstr>Online support</vt:lpstr>
      <vt:lpstr>Online support</vt:lpstr>
      <vt:lpstr>About IATI and your organisation </vt:lpstr>
      <vt:lpstr>A word about deadlines</vt:lpstr>
      <vt:lpstr>If your organisation is new to IATI</vt:lpstr>
      <vt:lpstr>Prepare… and start now</vt:lpstr>
      <vt:lpstr>1. Create an identifier for your organisation</vt:lpstr>
      <vt:lpstr>2. Create a publisher account at the IATI Registry</vt:lpstr>
      <vt:lpstr>2. Create a publisher account at the IATI Registry (2)</vt:lpstr>
      <vt:lpstr>3. Create an Aidstream account – (if applicable)</vt:lpstr>
      <vt:lpstr>Think about activities</vt:lpstr>
      <vt:lpstr>To summarise the process </vt:lpstr>
      <vt:lpstr>Start now!</vt:lpstr>
      <vt:lpstr>If your organisation has published before</vt:lpstr>
      <vt:lpstr>If your organisation has published IATI data before...</vt:lpstr>
      <vt:lpstr>If your organisation has published IATI data before...</vt:lpstr>
      <vt:lpstr>Next time:  Quarter 1</vt:lpstr>
      <vt:lpstr>Next time we’ll focus on</vt:lpstr>
      <vt:lpstr>Keep in touch</vt:lpstr>
      <vt:lpstr>Thank you!</vt:lpstr>
    </vt:vector>
  </TitlesOfParts>
  <Company>Ministerie van Buitenlandse Zaken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IATI</dc:title>
  <dc:subject/>
  <dc:creator>Kersten, Renate</dc:creator>
  <cp:keywords/>
  <dc:description/>
  <cp:lastModifiedBy>Schepers, Thea</cp:lastModifiedBy>
  <cp:revision>228</cp:revision>
  <dcterms:created xsi:type="dcterms:W3CDTF">2021-02-22T11:49:33Z</dcterms:created>
  <dcterms:modified xsi:type="dcterms:W3CDTF">2022-04-19T09:43:19Z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0x0101009C7CE436063D44E9BE7DC0259EF7C32F006EB9F9836A634AE58B6169785FD3936F008B8AA16573400E44A6870A37FB014BF0</vt:lpwstr>
  </property>
  <property fmtid="{D5CDD505-2E9C-101B-9397-08002B2CF9AE}" pid="3" name="BZ_Forum">
    <vt:lpwstr>4;#Not applicable|0049e722-bfb1-4a3f-9d08-af7366a9af40</vt:lpwstr>
  </property>
  <property fmtid="{D5CDD505-2E9C-101B-9397-08002B2CF9AE}" pid="4" name="BZ_Country">
    <vt:lpwstr>3;#Not applicable|ec01d90b-9d0f-4785-8785-e1ea615196bf</vt:lpwstr>
  </property>
  <property fmtid="{D5CDD505-2E9C-101B-9397-08002B2CF9AE}" pid="5" name="BZ_Theme">
    <vt:lpwstr>2;#Focus on results|b5b60388-bf8e-4e5c-bb3a-8964e37dd1ac</vt:lpwstr>
  </property>
  <property fmtid="{D5CDD505-2E9C-101B-9397-08002B2CF9AE}" pid="6" name="BZ_Classification">
    <vt:lpwstr>6;#NO MARKING|879e64ec-6597-483b-94db-f5f70afd7299</vt:lpwstr>
  </property>
</Properties>
</file>